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56" d="100"/>
          <a:sy n="56" d="100"/>
        </p:scale>
        <p:origin x="-168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AFF15-AB07-774D-BCBF-491755F818DB}" type="datetimeFigureOut">
              <a:rPr lang="en-US" smtClean="0"/>
              <a:t>11/4/15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305BC-9CC9-ED4D-A791-A1F1BA8EBA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59899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AFF15-AB07-774D-BCBF-491755F818DB}" type="datetimeFigureOut">
              <a:rPr lang="en-US" smtClean="0"/>
              <a:t>11/4/15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305BC-9CC9-ED4D-A791-A1F1BA8EBA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71030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AFF15-AB07-774D-BCBF-491755F818DB}" type="datetimeFigureOut">
              <a:rPr lang="en-US" smtClean="0"/>
              <a:t>11/4/15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305BC-9CC9-ED4D-A791-A1F1BA8EBA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3441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AFF15-AB07-774D-BCBF-491755F818DB}" type="datetimeFigureOut">
              <a:rPr lang="en-US" smtClean="0"/>
              <a:t>11/4/15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305BC-9CC9-ED4D-A791-A1F1BA8EBA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56505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AFF15-AB07-774D-BCBF-491755F818DB}" type="datetimeFigureOut">
              <a:rPr lang="en-US" smtClean="0"/>
              <a:t>11/4/15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305BC-9CC9-ED4D-A791-A1F1BA8EBA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84278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AFF15-AB07-774D-BCBF-491755F818DB}" type="datetimeFigureOut">
              <a:rPr lang="en-US" smtClean="0"/>
              <a:t>11/4/15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305BC-9CC9-ED4D-A791-A1F1BA8EBA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13576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AFF15-AB07-774D-BCBF-491755F818DB}" type="datetimeFigureOut">
              <a:rPr lang="en-US" smtClean="0"/>
              <a:t>11/4/15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305BC-9CC9-ED4D-A791-A1F1BA8EBA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389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AFF15-AB07-774D-BCBF-491755F818DB}" type="datetimeFigureOut">
              <a:rPr lang="en-US" smtClean="0"/>
              <a:t>11/4/15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305BC-9CC9-ED4D-A791-A1F1BA8EBA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70806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AFF15-AB07-774D-BCBF-491755F818DB}" type="datetimeFigureOut">
              <a:rPr lang="en-US" smtClean="0"/>
              <a:t>11/4/15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305BC-9CC9-ED4D-A791-A1F1BA8EBA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38948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AFF15-AB07-774D-BCBF-491755F818DB}" type="datetimeFigureOut">
              <a:rPr lang="en-US" smtClean="0"/>
              <a:t>11/4/15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305BC-9CC9-ED4D-A791-A1F1BA8EBA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66723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AFF15-AB07-774D-BCBF-491755F818DB}" type="datetimeFigureOut">
              <a:rPr lang="en-US" smtClean="0"/>
              <a:t>11/4/15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305BC-9CC9-ED4D-A791-A1F1BA8EBA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16471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6AFF15-AB07-774D-BCBF-491755F818DB}" type="datetimeFigureOut">
              <a:rPr lang="en-US" smtClean="0"/>
              <a:t>11/4/15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4305BC-9CC9-ED4D-A791-A1F1BA8EBA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81741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turtletalk.wordpress.com/kate-e-fort/icwa-appellate-clinic/" TargetMode="External"/><Relationship Id="rId4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2" Type="http://schemas.openxmlformats.org/officeDocument/2006/relationships/hyperlink" Target="mailto:listserv@list.msu.ed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6010" y="4334825"/>
            <a:ext cx="8473458" cy="2420638"/>
          </a:xfrm>
        </p:spPr>
        <p:txBody>
          <a:bodyPr>
            <a:normAutofit fontScale="92500"/>
          </a:bodyPr>
          <a:lstStyle/>
          <a:p>
            <a:r>
              <a:rPr lang="en-US" dirty="0" smtClean="0">
                <a:solidFill>
                  <a:srgbClr val="3366FF"/>
                </a:solidFill>
              </a:rPr>
              <a:t>ICWA Tribal Attorney Listserv: </a:t>
            </a:r>
            <a:r>
              <a:rPr lang="en-US" dirty="0" smtClean="0">
                <a:solidFill>
                  <a:srgbClr val="3366FF"/>
                </a:solidFill>
                <a:hlinkClick r:id="rId2"/>
              </a:rPr>
              <a:t>listserv@list.msu.edu</a:t>
            </a:r>
            <a:endParaRPr lang="en-US" dirty="0" smtClean="0">
              <a:solidFill>
                <a:srgbClr val="3366FF"/>
              </a:solidFill>
            </a:endParaRPr>
          </a:p>
          <a:p>
            <a:r>
              <a:rPr lang="en-US" dirty="0" smtClean="0">
                <a:solidFill>
                  <a:srgbClr val="3366FF"/>
                </a:solidFill>
              </a:rPr>
              <a:t>“Subscribe ICWAATTYS” in body of email</a:t>
            </a:r>
          </a:p>
          <a:p>
            <a:r>
              <a:rPr lang="en-US" dirty="0" smtClean="0">
                <a:solidFill>
                  <a:srgbClr val="3366FF"/>
                </a:solidFill>
              </a:rPr>
              <a:t>ICWA Document Bank Available at </a:t>
            </a:r>
            <a:r>
              <a:rPr lang="en-US" dirty="0" smtClean="0">
                <a:solidFill>
                  <a:srgbClr val="3366FF"/>
                </a:solidFill>
                <a:hlinkClick r:id="rId3"/>
              </a:rPr>
              <a:t>Turtle Talk</a:t>
            </a:r>
            <a:endParaRPr lang="en-US" dirty="0" smtClean="0">
              <a:solidFill>
                <a:srgbClr val="3366FF"/>
              </a:solidFill>
            </a:endParaRPr>
          </a:p>
          <a:p>
            <a:r>
              <a:rPr lang="en-US" dirty="0" smtClean="0">
                <a:solidFill>
                  <a:srgbClr val="3366FF"/>
                </a:solidFill>
              </a:rPr>
              <a:t>Kate Fort: </a:t>
            </a:r>
            <a:r>
              <a:rPr lang="en-US" dirty="0" err="1" smtClean="0">
                <a:solidFill>
                  <a:srgbClr val="3366FF"/>
                </a:solidFill>
              </a:rPr>
              <a:t>fort@law.msu.edu</a:t>
            </a:r>
            <a:endParaRPr lang="en-US" dirty="0">
              <a:solidFill>
                <a:srgbClr val="3366FF"/>
              </a:solidFill>
            </a:endParaRPr>
          </a:p>
        </p:txBody>
      </p:sp>
      <p:pic>
        <p:nvPicPr>
          <p:cNvPr id="4" name="Content Placeholder 3" descr="ICWAProjectLogo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27" b="5427"/>
          <a:stretch>
            <a:fillRect/>
          </a:stretch>
        </p:blipFill>
        <p:spPr>
          <a:xfrm>
            <a:off x="1323738" y="0"/>
            <a:ext cx="6791862" cy="4037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57028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29</Words>
  <Application>Microsoft Macintosh PowerPoint</Application>
  <PresentationFormat>On-screen Show (4:3)</PresentationFormat>
  <Paragraphs>4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MSU College of Law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Kate Fort</dc:creator>
  <cp:lastModifiedBy>Kate Fort</cp:lastModifiedBy>
  <cp:revision>4</cp:revision>
  <dcterms:created xsi:type="dcterms:W3CDTF">2015-11-04T17:01:32Z</dcterms:created>
  <dcterms:modified xsi:type="dcterms:W3CDTF">2015-11-04T17:26:07Z</dcterms:modified>
</cp:coreProperties>
</file>