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70" r:id="rId9"/>
    <p:sldId id="271" r:id="rId10"/>
    <p:sldId id="272" r:id="rId11"/>
    <p:sldId id="273" r:id="rId12"/>
    <p:sldId id="274" r:id="rId13"/>
    <p:sldId id="275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009"/>
    <a:srgbClr val="FF6600"/>
    <a:srgbClr val="0097E2"/>
    <a:srgbClr val="BCDC98"/>
    <a:srgbClr val="107038"/>
    <a:srgbClr val="007BB8"/>
    <a:srgbClr val="44AA4B"/>
    <a:srgbClr val="009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881227-02B1-42BC-AA13-525E10A31B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651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939EAC-440A-431E-9422-47BA48418F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2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2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133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Tribes as Innovative Environmental “Laboratories”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3365" y="4421080"/>
            <a:ext cx="3309803" cy="167492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Elizabeth Ann Kronk Warner</a:t>
            </a:r>
          </a:p>
          <a:p>
            <a:r>
              <a:rPr lang="en-US" sz="1600" dirty="0" smtClean="0"/>
              <a:t>Assoc</a:t>
            </a:r>
            <a:r>
              <a:rPr lang="en-US" sz="1600" dirty="0" smtClean="0"/>
              <a:t>. Dean of Academic Affairs, Professor of Law, </a:t>
            </a:r>
            <a:r>
              <a:rPr lang="en-US" sz="1600" dirty="0" smtClean="0"/>
              <a:t>and Director of Tribal Law and Government Center</a:t>
            </a:r>
          </a:p>
          <a:p>
            <a:r>
              <a:rPr lang="en-US" dirty="0" smtClean="0"/>
              <a:t>University of Kansas School of Law</a:t>
            </a:r>
          </a:p>
          <a:p>
            <a:endParaRPr lang="en-US" dirty="0" smtClean="0"/>
          </a:p>
          <a:p>
            <a:r>
              <a:rPr lang="en-US" dirty="0" smtClean="0"/>
              <a:t>November 5, 2015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Environmental Law Applicable in Indian Country</a:t>
            </a:r>
          </a:p>
          <a:p>
            <a:r>
              <a:rPr lang="en-US" dirty="0" smtClean="0"/>
              <a:t>Why Enact Tribal Environmental Laws?</a:t>
            </a:r>
          </a:p>
          <a:p>
            <a:r>
              <a:rPr lang="en-US" dirty="0" smtClean="0"/>
              <a:t>Existing Tribal Environmental Laws</a:t>
            </a:r>
          </a:p>
          <a:p>
            <a:r>
              <a:rPr lang="en-US" dirty="0" smtClean="0"/>
              <a:t>Types of Tribal Environmental Laws:</a:t>
            </a:r>
          </a:p>
          <a:p>
            <a:pPr lvl="1"/>
            <a:r>
              <a:rPr lang="en-US" dirty="0" smtClean="0"/>
              <a:t>Delegated</a:t>
            </a:r>
          </a:p>
          <a:p>
            <a:pPr lvl="1"/>
            <a:r>
              <a:rPr lang="en-US" dirty="0" smtClean="0"/>
              <a:t>Inherent Sovereignty</a:t>
            </a:r>
          </a:p>
          <a:p>
            <a:r>
              <a:rPr lang="en-US" dirty="0" smtClean="0"/>
              <a:t>Innovative Differences with Federal Environmental Law</a:t>
            </a:r>
          </a:p>
          <a:p>
            <a:r>
              <a:rPr lang="en-US" dirty="0" smtClean="0"/>
              <a:t>Non-Code Sources of Tribal Environmental Law</a:t>
            </a: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40022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Environmental Law Applicable in Indian Country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 smtClean="0"/>
              <a:t>Tribal sovereignty</a:t>
            </a:r>
          </a:p>
          <a:p>
            <a:pPr lvl="1"/>
            <a:r>
              <a:rPr lang="en-US" sz="2000" dirty="0" smtClean="0"/>
              <a:t>Inherent sovereignty over citizens on tribal lands remains</a:t>
            </a:r>
          </a:p>
          <a:p>
            <a:pPr lvl="1"/>
            <a:r>
              <a:rPr lang="en-US" sz="2000" i="1" dirty="0" smtClean="0"/>
              <a:t>Montana </a:t>
            </a:r>
            <a:r>
              <a:rPr lang="en-US" sz="2000" dirty="0" smtClean="0"/>
              <a:t>– implicit divestiture of jurisdiction over non-citizens by virtue of dependent status</a:t>
            </a:r>
          </a:p>
          <a:p>
            <a:pPr lvl="2"/>
            <a:r>
              <a:rPr lang="en-US" dirty="0" smtClean="0"/>
              <a:t>2 Exceptions:  1) consensual; or, 2) threat to health and safety of the tribe </a:t>
            </a:r>
          </a:p>
          <a:p>
            <a:pPr lvl="2"/>
            <a:r>
              <a:rPr lang="en-US" dirty="0" smtClean="0"/>
              <a:t>Following </a:t>
            </a:r>
            <a:r>
              <a:rPr lang="en-US" i="1" dirty="0" smtClean="0"/>
              <a:t>Strate </a:t>
            </a:r>
            <a:r>
              <a:rPr lang="en-US" dirty="0" smtClean="0"/>
              <a:t>and </a:t>
            </a:r>
            <a:r>
              <a:rPr lang="en-US" i="1" dirty="0" smtClean="0"/>
              <a:t>Hicks, </a:t>
            </a:r>
            <a:r>
              <a:rPr lang="en-US" dirty="0" smtClean="0"/>
              <a:t>there is an issue as to importance of land status (i.e. tribally-controlled v. non-Indian)</a:t>
            </a:r>
          </a:p>
          <a:p>
            <a:r>
              <a:rPr lang="en-US" dirty="0" smtClean="0"/>
              <a:t>States</a:t>
            </a:r>
          </a:p>
          <a:p>
            <a:pPr lvl="1"/>
            <a:r>
              <a:rPr lang="en-US" dirty="0" smtClean="0"/>
              <a:t>Generally lack authority unless granted by Congress</a:t>
            </a:r>
          </a:p>
          <a:p>
            <a:pPr lvl="1"/>
            <a:r>
              <a:rPr lang="en-US" dirty="0" smtClean="0"/>
              <a:t>Most states opt to participate in the federal environmental scheme without asserting jurisdiction over Indian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86410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Environmental Law Applicable in Indian </a:t>
            </a:r>
            <a:r>
              <a:rPr lang="en-US" dirty="0" smtClean="0"/>
              <a:t>Country,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Federal Law</a:t>
            </a:r>
          </a:p>
          <a:p>
            <a:pPr lvl="1"/>
            <a:r>
              <a:rPr lang="en-US" dirty="0" smtClean="0"/>
              <a:t>Federal government enacted numerous environmental statutes, especially between 1970 and 1980</a:t>
            </a:r>
          </a:p>
          <a:p>
            <a:pPr lvl="1"/>
            <a:r>
              <a:rPr lang="en-US" dirty="0" smtClean="0"/>
              <a:t>It has generally been held that these statutes apply to Indian Country</a:t>
            </a:r>
          </a:p>
          <a:p>
            <a:pPr lvl="2"/>
            <a:r>
              <a:rPr lang="en-US" dirty="0" smtClean="0"/>
              <a:t>Minimum federal standard will always apply</a:t>
            </a:r>
          </a:p>
          <a:p>
            <a:pPr lvl="2"/>
            <a:r>
              <a:rPr lang="en-US" dirty="0" smtClean="0"/>
              <a:t>EPA regulates where tribes decline to do so</a:t>
            </a:r>
          </a:p>
          <a:p>
            <a:pPr lvl="1"/>
            <a:r>
              <a:rPr lang="en-US" dirty="0" smtClean="0"/>
              <a:t>Several statutes, such as the Clean Water Act, allow tribes to be treated as states</a:t>
            </a:r>
          </a:p>
          <a:p>
            <a:pPr lvl="2"/>
            <a:r>
              <a:rPr lang="en-US" dirty="0" smtClean="0"/>
              <a:t>Tribes with TAS status may enact more stringent regulations – ex. </a:t>
            </a:r>
            <a:r>
              <a:rPr lang="en-US" i="1" dirty="0" smtClean="0"/>
              <a:t>City of Albuquerque v. Browner</a:t>
            </a:r>
          </a:p>
          <a:p>
            <a:pPr lvl="2"/>
            <a:r>
              <a:rPr lang="en-US" dirty="0" smtClean="0"/>
              <a:t>Even if the statute does not specifically grant TAS status, EPA may treat tribes similar to states.  RCRA is a notable exception.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9353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Enact Tribal Environmental Laws?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Tribal Sovereignty and Tribal Environmental Ethics</a:t>
            </a:r>
          </a:p>
          <a:p>
            <a:r>
              <a:rPr lang="en-US" dirty="0" smtClean="0"/>
              <a:t>Past Environmental Contamination and Emerging Environmental Challenges</a:t>
            </a:r>
          </a:p>
          <a:p>
            <a:pPr lvl="1"/>
            <a:r>
              <a:rPr lang="en-US" dirty="0" smtClean="0"/>
              <a:t>Past Contamination</a:t>
            </a:r>
          </a:p>
          <a:p>
            <a:pPr lvl="1"/>
            <a:r>
              <a:rPr lang="en-US" dirty="0" smtClean="0"/>
              <a:t>Natural Resource Extraction</a:t>
            </a:r>
          </a:p>
          <a:p>
            <a:pPr lvl="1"/>
            <a:r>
              <a:rPr lang="en-US" dirty="0" smtClean="0"/>
              <a:t>Climate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2485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Existing Tribal Environmental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Nationwide</a:t>
            </a:r>
          </a:p>
          <a:p>
            <a:pPr lvl="1"/>
            <a:r>
              <a:rPr lang="en-US" dirty="0" smtClean="0"/>
              <a:t>Reviewed the tribal codes of 74 tribes in four different geographical regions:  Arizona, Montana, New York and Oklahoma</a:t>
            </a:r>
          </a:p>
          <a:p>
            <a:pPr lvl="1"/>
            <a:r>
              <a:rPr lang="en-US" dirty="0" smtClean="0"/>
              <a:t>Looked for four categories of environmental laws:  water, air, solid waste and environmental </a:t>
            </a:r>
            <a:r>
              <a:rPr lang="en-US" dirty="0" smtClean="0"/>
              <a:t>quality</a:t>
            </a: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r>
              <a:rPr lang="en-US" i="1" dirty="0"/>
              <a:t>Tribes as Innovative Environmental “Laboratories”</a:t>
            </a:r>
            <a:r>
              <a:rPr lang="en-US" dirty="0"/>
              <a:t>, 86 University of Colorado Law Review 789 (2015).</a:t>
            </a:r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2118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Existing Tribal Environmental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Result of Nationwide Survey</a:t>
            </a:r>
          </a:p>
          <a:p>
            <a:pPr lvl="1"/>
            <a:r>
              <a:rPr lang="en-US" dirty="0"/>
              <a:t>4</a:t>
            </a:r>
            <a:r>
              <a:rPr lang="en-US" dirty="0" smtClean="0"/>
              <a:t> tribes, 5% of the survey group, enacted air pollution regulations</a:t>
            </a:r>
          </a:p>
          <a:p>
            <a:pPr lvl="1"/>
            <a:r>
              <a:rPr lang="en-US" dirty="0" smtClean="0"/>
              <a:t>23 tribes, 31% of the survey group, enacted water pollution regulations</a:t>
            </a:r>
          </a:p>
          <a:p>
            <a:pPr lvl="1"/>
            <a:r>
              <a:rPr lang="en-US" dirty="0" smtClean="0"/>
              <a:t>27 tribes, 36% of the survey group, enacted solid waste regulations</a:t>
            </a:r>
          </a:p>
          <a:p>
            <a:pPr lvl="1"/>
            <a:r>
              <a:rPr lang="en-US" dirty="0" smtClean="0"/>
              <a:t>9 tribes, 12% of the survey group, enacted environmental quality provisions</a:t>
            </a:r>
          </a:p>
          <a:p>
            <a:r>
              <a:rPr lang="en-US" dirty="0" smtClean="0"/>
              <a:t>Overall:</a:t>
            </a:r>
          </a:p>
          <a:p>
            <a:pPr lvl="1"/>
            <a:r>
              <a:rPr lang="en-US" dirty="0" smtClean="0"/>
              <a:t>Only one tribal nation enacted laws in all four categories studied (possibly two)</a:t>
            </a:r>
          </a:p>
          <a:p>
            <a:pPr lvl="1"/>
            <a:r>
              <a:rPr lang="en-US" dirty="0" smtClean="0"/>
              <a:t>38 tribes, 51% of the survey group, do not have any publically available tribal environmental laws</a:t>
            </a:r>
          </a:p>
          <a:p>
            <a:pPr lvl="1"/>
            <a:r>
              <a:rPr lang="en-US" dirty="0" smtClean="0"/>
              <a:t>86% (24 out of 28)of the tribes located within the Mountain West (Montana) and Southwest (Arizona) have enacted some tribal environmental law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2655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563136"/>
          </a:xfrm>
        </p:spPr>
        <p:txBody>
          <a:bodyPr>
            <a:normAutofit fontScale="90000"/>
          </a:bodyPr>
          <a:lstStyle/>
          <a:p>
            <a:r>
              <a:rPr lang="en-US" sz="3300" dirty="0" smtClean="0"/>
              <a:t>What about TAS?  Tribal Environmental Law Developed Under Delegated Authority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Overall, 28 federally recognized tribes, or 5% of total federally recognized tribes, have TAS approval under the CAA</a:t>
            </a:r>
          </a:p>
          <a:p>
            <a:pPr lvl="1"/>
            <a:r>
              <a:rPr lang="en-US" dirty="0" smtClean="0"/>
              <a:t>Most of these tribes have approval under Section 505(a)(2)</a:t>
            </a:r>
          </a:p>
          <a:p>
            <a:pPr lvl="1"/>
            <a:r>
              <a:rPr lang="en-US" dirty="0" smtClean="0"/>
              <a:t>Only two tribes have Title V permitting authority</a:t>
            </a:r>
          </a:p>
          <a:p>
            <a:r>
              <a:rPr lang="en-US" dirty="0" smtClean="0"/>
              <a:t>Overall, 48 federally recognized tribes, or 8% of federally recognized tribes, have TAS approval under the CWA – all under section 303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3966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Vast majority of tribal environmental law is not being developed under delegated federal authority</a:t>
            </a:r>
          </a:p>
          <a:p>
            <a:r>
              <a:rPr lang="en-US" dirty="0" smtClean="0"/>
              <a:t>There appears to be more interest in utilizing TAS status for the protection of water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945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A Closer Look:  Tribal Adoption and Adaptation of Federal Environmental Law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23652"/>
            <a:ext cx="8153400" cy="41533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the CAA context:</a:t>
            </a:r>
          </a:p>
          <a:p>
            <a:pPr lvl="1"/>
            <a:r>
              <a:rPr lang="en-US" dirty="0" smtClean="0"/>
              <a:t>Tribes have largely incorporated the federal standards as codified in the CAA and related regulations</a:t>
            </a:r>
          </a:p>
          <a:p>
            <a:pPr lvl="1"/>
            <a:r>
              <a:rPr lang="en-US" dirty="0" smtClean="0"/>
              <a:t>Tribes utilizing TAS status under CAA are largely engaged in air quality monitoring, which is reported to EPA and states</a:t>
            </a:r>
          </a:p>
          <a:p>
            <a:r>
              <a:rPr lang="en-US" dirty="0" smtClean="0"/>
              <a:t>In the CWA context:</a:t>
            </a:r>
          </a:p>
          <a:p>
            <a:pPr lvl="1"/>
            <a:r>
              <a:rPr lang="en-US" dirty="0" smtClean="0"/>
              <a:t>A lot of innovation in terms of incorporating tribal customs and spirituality</a:t>
            </a:r>
          </a:p>
          <a:p>
            <a:pPr lvl="1"/>
            <a:r>
              <a:rPr lang="en-US" dirty="0" smtClean="0"/>
              <a:t>Departures from federal counterparts</a:t>
            </a:r>
          </a:p>
          <a:p>
            <a:pPr lvl="1"/>
            <a:r>
              <a:rPr lang="en-US" dirty="0" smtClean="0"/>
              <a:t>Reference to </a:t>
            </a:r>
            <a:r>
              <a:rPr lang="en-US" i="1" dirty="0" smtClean="0"/>
              <a:t>Montana</a:t>
            </a:r>
            <a:r>
              <a:rPr lang="en-US" dirty="0" smtClean="0"/>
              <a:t> </a:t>
            </a:r>
            <a:r>
              <a:rPr lang="en-US" dirty="0" smtClean="0"/>
              <a:t>exceptions</a:t>
            </a:r>
            <a:endParaRPr lang="en-US" dirty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r>
              <a:rPr lang="en-US" sz="1700" i="1" dirty="0"/>
              <a:t>Tribes as Innovative Environmental “Laboratories”</a:t>
            </a:r>
            <a:r>
              <a:rPr lang="en-US" sz="1700" dirty="0"/>
              <a:t>, 86 University of Colorado Law Review 789 (2015).</a:t>
            </a:r>
          </a:p>
          <a:p>
            <a:pPr marL="36576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9042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Innovation through Tribal 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most (assuming no overlap), 76 tribes or 13% of federally recognized tribes are utilizing TAS status – suggesting that a substantial amount of tribal environmental law is developed under tribal inherent sovereignty</a:t>
            </a:r>
          </a:p>
          <a:p>
            <a:r>
              <a:rPr lang="en-US" dirty="0" smtClean="0"/>
              <a:t>Example:  Confederated Salish and Kootenai Tribes’ Climate Change Strategic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13882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Non-Code Sources of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Tribal Constitutions</a:t>
            </a:r>
          </a:p>
          <a:p>
            <a:r>
              <a:rPr lang="en-US" dirty="0" smtClean="0"/>
              <a:t>Tribal Customary Law</a:t>
            </a:r>
          </a:p>
          <a:p>
            <a:r>
              <a:rPr lang="en-US" dirty="0" smtClean="0"/>
              <a:t>Tribal Vision Statements/Tribal Environmental Ethics</a:t>
            </a:r>
          </a:p>
          <a:p>
            <a:r>
              <a:rPr lang="en-US" dirty="0" smtClean="0"/>
              <a:t>Tribal Court Decisions</a:t>
            </a:r>
          </a:p>
          <a:p>
            <a:r>
              <a:rPr lang="en-US" dirty="0" smtClean="0"/>
              <a:t>Intertribal Organizations</a:t>
            </a:r>
          </a:p>
          <a:p>
            <a:endParaRPr lang="en-US" dirty="0"/>
          </a:p>
          <a:p>
            <a:pPr marL="68580" lvl="0" indent="0">
              <a:buNone/>
            </a:pPr>
            <a:endParaRPr lang="en-US" sz="1400" i="1" dirty="0" smtClean="0"/>
          </a:p>
          <a:p>
            <a:pPr marL="68580" lvl="0" indent="0">
              <a:buNone/>
            </a:pPr>
            <a:r>
              <a:rPr lang="en-US" sz="1400" i="1" dirty="0" smtClean="0"/>
              <a:t>Justice </a:t>
            </a:r>
            <a:r>
              <a:rPr lang="en-US" sz="1400" i="1" dirty="0"/>
              <a:t>Brandeis and Indian Country:  Lessons from the Tribal Environmental Laboratory</a:t>
            </a:r>
            <a:r>
              <a:rPr lang="en-US" sz="1400" dirty="0"/>
              <a:t>, Arizona State Law Journal (forthcoming 2015).</a:t>
            </a:r>
          </a:p>
          <a:p>
            <a:pPr lvl="1"/>
            <a:r>
              <a:rPr lang="en-US" sz="1400" dirty="0"/>
              <a:t>Available on SSRN at: http://papers.ssrn.com/sol3/papers.cfm?abstract_id=2489211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0446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i="1" dirty="0" smtClean="0"/>
              <a:t>Justice </a:t>
            </a:r>
            <a:r>
              <a:rPr lang="en-US" i="1" dirty="0"/>
              <a:t>Brandeis and Indian Country:  Lessons from the Tribal Environmental Laboratory</a:t>
            </a:r>
            <a:r>
              <a:rPr lang="en-US" dirty="0"/>
              <a:t>, Arizona State Law Journal (forthcoming 2015</a:t>
            </a:r>
            <a:r>
              <a:rPr lang="en-US" dirty="0" smtClean="0"/>
              <a:t>).</a:t>
            </a:r>
          </a:p>
          <a:p>
            <a:pPr lvl="1"/>
            <a:r>
              <a:rPr lang="en-US" dirty="0"/>
              <a:t>Available on SSRN at: http://papers.ssrn.com/sol3/papers.cfm?abstract_id=2489211 </a:t>
            </a:r>
            <a:endParaRPr lang="en-US" dirty="0"/>
          </a:p>
          <a:p>
            <a:pPr lvl="0"/>
            <a:r>
              <a:rPr lang="en-US" i="1" dirty="0" smtClean="0"/>
              <a:t>Tribes </a:t>
            </a:r>
            <a:r>
              <a:rPr lang="en-US" i="1" dirty="0"/>
              <a:t>as Innovative Environmental “Laboratories”</a:t>
            </a:r>
            <a:r>
              <a:rPr lang="en-US" dirty="0"/>
              <a:t>, 86 University of Colorado Law Review 789 (2015).</a:t>
            </a:r>
          </a:p>
          <a:p>
            <a:pPr lvl="0"/>
            <a:r>
              <a:rPr lang="en-US" i="1" dirty="0"/>
              <a:t>Tribes as Innovative Environmental “Laboratories”</a:t>
            </a:r>
            <a:r>
              <a:rPr lang="en-US" dirty="0"/>
              <a:t>, 86 University of Colorado Law Review 789 (2015).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2447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1752600"/>
            <a:ext cx="6637468" cy="1362075"/>
          </a:xfrm>
        </p:spPr>
        <p:txBody>
          <a:bodyPr/>
          <a:lstStyle/>
          <a:p>
            <a:pPr algn="ctr"/>
            <a:r>
              <a:rPr lang="en-US" dirty="0" smtClean="0"/>
              <a:t>Miigwetch!</a:t>
            </a:r>
            <a:br>
              <a:rPr lang="en-US" dirty="0" smtClean="0"/>
            </a:br>
            <a:r>
              <a:rPr lang="en-US" dirty="0" smtClean="0"/>
              <a:t>(Thank you!)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Elizabeth Ann Kronk Warner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Assoc</a:t>
            </a:r>
            <a:r>
              <a:rPr lang="en-US" dirty="0" smtClean="0">
                <a:solidFill>
                  <a:schemeClr val="tx1"/>
                </a:solidFill>
              </a:rPr>
              <a:t>. Dean of Academic Affairs, Professor of Law, </a:t>
            </a:r>
            <a:r>
              <a:rPr lang="en-US" dirty="0" smtClean="0">
                <a:solidFill>
                  <a:schemeClr val="tx1"/>
                </a:solidFill>
              </a:rPr>
              <a:t>and Director, Tribal Law and Government Center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University of Kansas School of Law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(785) 864-1139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elizabeth.kronk@ku.edu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332125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312</TotalTime>
  <Words>903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2</vt:lpstr>
      <vt:lpstr>Austin</vt:lpstr>
      <vt:lpstr>Tribes as Innovative Environmental “Laboratories”</vt:lpstr>
      <vt:lpstr>Presentation Overview</vt:lpstr>
      <vt:lpstr>Environmental Law Applicable in Indian Country</vt:lpstr>
      <vt:lpstr>Environmental Law Applicable in Indian Country, Cont.</vt:lpstr>
      <vt:lpstr>Why Enact Tribal Environmental Laws?</vt:lpstr>
      <vt:lpstr>Existing Tribal Environmental Laws</vt:lpstr>
      <vt:lpstr>Existing Tribal Environmental Laws</vt:lpstr>
      <vt:lpstr>What about TAS?  Tribal Environmental Law Developed Under Delegated Authority </vt:lpstr>
      <vt:lpstr>Takeaways</vt:lpstr>
      <vt:lpstr>A Closer Look:  Tribal Adoption and Adaptation of Federal Environmental Law</vt:lpstr>
      <vt:lpstr>Innovation through Tribal Sovereignty</vt:lpstr>
      <vt:lpstr>Non-Code Sources of Innovation</vt:lpstr>
      <vt:lpstr>Additional Information</vt:lpstr>
      <vt:lpstr>Miigwetch! (Thank you!)</vt:lpstr>
    </vt:vector>
  </TitlesOfParts>
  <Company>KU School of Law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Tribal Environmental Law</dc:title>
  <dc:creator>Kronk, Elizabeth Ann</dc:creator>
  <cp:lastModifiedBy>Kronk, Elizabeth Ann</cp:lastModifiedBy>
  <cp:revision>36</cp:revision>
  <dcterms:created xsi:type="dcterms:W3CDTF">2013-09-05T19:22:53Z</dcterms:created>
  <dcterms:modified xsi:type="dcterms:W3CDTF">2015-11-04T15:52:37Z</dcterms:modified>
</cp:coreProperties>
</file>