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912" r:id="rId1"/>
    <p:sldMasterId id="2147484999" r:id="rId2"/>
  </p:sldMasterIdLst>
  <p:notesMasterIdLst>
    <p:notesMasterId r:id="rId19"/>
  </p:notesMasterIdLst>
  <p:handoutMasterIdLst>
    <p:handoutMasterId r:id="rId20"/>
  </p:handoutMasterIdLst>
  <p:sldIdLst>
    <p:sldId id="291" r:id="rId3"/>
    <p:sldId id="292" r:id="rId4"/>
    <p:sldId id="293" r:id="rId5"/>
    <p:sldId id="294" r:id="rId6"/>
    <p:sldId id="295" r:id="rId7"/>
    <p:sldId id="307" r:id="rId8"/>
    <p:sldId id="296" r:id="rId9"/>
    <p:sldId id="297" r:id="rId10"/>
    <p:sldId id="298" r:id="rId11"/>
    <p:sldId id="299" r:id="rId12"/>
    <p:sldId id="300" r:id="rId13"/>
    <p:sldId id="301" r:id="rId14"/>
    <p:sldId id="302" r:id="rId15"/>
    <p:sldId id="303" r:id="rId16"/>
    <p:sldId id="304" r:id="rId17"/>
    <p:sldId id="305" r:id="rId18"/>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5pPr>
    <a:lvl6pPr marL="2286000" algn="l" defTabSz="914400" rtl="0" eaLnBrk="1" latinLnBrk="0" hangingPunct="1">
      <a:defRPr sz="2400" kern="1200">
        <a:solidFill>
          <a:schemeClr val="tx1"/>
        </a:solidFill>
        <a:latin typeface="Times" pitchFamily="18" charset="0"/>
        <a:ea typeface="ＭＳ Ｐゴシック" pitchFamily="34" charset="-128"/>
        <a:cs typeface="+mn-cs"/>
      </a:defRPr>
    </a:lvl6pPr>
    <a:lvl7pPr marL="2743200" algn="l" defTabSz="914400" rtl="0" eaLnBrk="1" latinLnBrk="0" hangingPunct="1">
      <a:defRPr sz="2400" kern="1200">
        <a:solidFill>
          <a:schemeClr val="tx1"/>
        </a:solidFill>
        <a:latin typeface="Times" pitchFamily="18" charset="0"/>
        <a:ea typeface="ＭＳ Ｐゴシック" pitchFamily="34" charset="-128"/>
        <a:cs typeface="+mn-cs"/>
      </a:defRPr>
    </a:lvl7pPr>
    <a:lvl8pPr marL="3200400" algn="l" defTabSz="914400" rtl="0" eaLnBrk="1" latinLnBrk="0" hangingPunct="1">
      <a:defRPr sz="2400" kern="1200">
        <a:solidFill>
          <a:schemeClr val="tx1"/>
        </a:solidFill>
        <a:latin typeface="Times" pitchFamily="18" charset="0"/>
        <a:ea typeface="ＭＳ Ｐゴシック" pitchFamily="34" charset="-128"/>
        <a:cs typeface="+mn-cs"/>
      </a:defRPr>
    </a:lvl8pPr>
    <a:lvl9pPr marL="3657600" algn="l" defTabSz="914400" rtl="0" eaLnBrk="1" latinLnBrk="0" hangingPunct="1">
      <a:defRPr sz="2400" kern="1200">
        <a:solidFill>
          <a:schemeClr val="tx1"/>
        </a:solidFill>
        <a:latin typeface="Times" pitchFamily="18"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47A"/>
    <a:srgbClr val="63CECA"/>
    <a:srgbClr val="F8F8F8"/>
    <a:srgbClr val="665546"/>
    <a:srgbClr val="739600"/>
    <a:srgbClr val="737373"/>
    <a:srgbClr val="6A7029"/>
    <a:srgbClr val="003C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1" autoAdjust="0"/>
    <p:restoredTop sz="89499" autoAdjust="0"/>
  </p:normalViewPr>
  <p:slideViewPr>
    <p:cSldViewPr>
      <p:cViewPr varScale="1">
        <p:scale>
          <a:sx n="97" d="100"/>
          <a:sy n="97" d="100"/>
        </p:scale>
        <p:origin x="-1398" y="-102"/>
      </p:cViewPr>
      <p:guideLst>
        <p:guide orient="horz" pos="864"/>
        <p:guide orient="horz" pos="2352"/>
        <p:guide orient="horz" pos="4032"/>
        <p:guide orient="horz" pos="192"/>
        <p:guide pos="240"/>
        <p:guide pos="2880"/>
        <p:guide pos="4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8" d="100"/>
          <a:sy n="78" d="100"/>
        </p:scale>
        <p:origin x="-3264" y="-102"/>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pitchFamily="-109" charset="0"/>
                <a:ea typeface="+mn-ea"/>
                <a:cs typeface="+mn-cs"/>
              </a:defRPr>
            </a:lvl1pPr>
          </a:lstStyle>
          <a:p>
            <a:pPr>
              <a:defRPr/>
            </a:pPr>
            <a:endParaRPr lang="en-US"/>
          </a:p>
        </p:txBody>
      </p:sp>
      <p:sp>
        <p:nvSpPr>
          <p:cNvPr id="68611"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pitchFamily="-109" charset="0"/>
                <a:ea typeface="+mn-ea"/>
                <a:cs typeface="+mn-cs"/>
              </a:defRPr>
            </a:lvl1pPr>
          </a:lstStyle>
          <a:p>
            <a:pPr>
              <a:defRPr/>
            </a:pPr>
            <a:endParaRPr lang="en-US"/>
          </a:p>
        </p:txBody>
      </p:sp>
      <p:sp>
        <p:nvSpPr>
          <p:cNvPr id="68612"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pitchFamily="-109" charset="0"/>
                <a:ea typeface="+mn-ea"/>
                <a:cs typeface="+mn-cs"/>
              </a:defRPr>
            </a:lvl1pPr>
          </a:lstStyle>
          <a:p>
            <a:pPr>
              <a:defRPr/>
            </a:pPr>
            <a:endParaRPr lang="en-US"/>
          </a:p>
        </p:txBody>
      </p:sp>
      <p:sp>
        <p:nvSpPr>
          <p:cNvPr id="68613"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ea typeface="ＭＳ Ｐゴシック" pitchFamily="-109" charset="-128"/>
                <a:cs typeface="+mn-cs"/>
              </a:defRPr>
            </a:lvl1pPr>
          </a:lstStyle>
          <a:p>
            <a:pPr>
              <a:defRPr/>
            </a:pPr>
            <a:fld id="{8B9F579E-7E14-4259-8CC1-6F133E63D257}" type="slidenum">
              <a:rPr lang="en-US"/>
              <a:pPr>
                <a:defRPr/>
              </a:pPr>
              <a:t>‹#›</a:t>
            </a:fld>
            <a:endParaRPr lang="en-US"/>
          </a:p>
        </p:txBody>
      </p:sp>
    </p:spTree>
    <p:extLst>
      <p:ext uri="{BB962C8B-B14F-4D97-AF65-F5344CB8AC3E}">
        <p14:creationId xmlns:p14="http://schemas.microsoft.com/office/powerpoint/2010/main" val="32961115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pitchFamily="-109" charset="0"/>
                <a:ea typeface="+mn-ea"/>
                <a:cs typeface="+mn-cs"/>
              </a:defRPr>
            </a:lvl1pPr>
          </a:lstStyle>
          <a:p>
            <a:pPr>
              <a:defRPr/>
            </a:pPr>
            <a:endParaRPr lang="en-US"/>
          </a:p>
        </p:txBody>
      </p:sp>
      <p:sp>
        <p:nvSpPr>
          <p:cNvPr id="7270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pitchFamily="-109" charset="0"/>
                <a:ea typeface="+mn-ea"/>
                <a:cs typeface="+mn-cs"/>
              </a:defRPr>
            </a:lvl1pPr>
          </a:lstStyle>
          <a:p>
            <a:pPr>
              <a:defRPr/>
            </a:pPr>
            <a:endParaRPr lang="en-US"/>
          </a:p>
        </p:txBody>
      </p:sp>
      <p:sp>
        <p:nvSpPr>
          <p:cNvPr id="5530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271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pitchFamily="-109" charset="0"/>
                <a:ea typeface="+mn-ea"/>
                <a:cs typeface="+mn-cs"/>
              </a:defRPr>
            </a:lvl1pPr>
          </a:lstStyle>
          <a:p>
            <a:pPr>
              <a:defRPr/>
            </a:pPr>
            <a:endParaRPr lang="en-US"/>
          </a:p>
        </p:txBody>
      </p:sp>
      <p:sp>
        <p:nvSpPr>
          <p:cNvPr id="7271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ea typeface="ＭＳ Ｐゴシック" pitchFamily="-109" charset="-128"/>
                <a:cs typeface="+mn-cs"/>
              </a:defRPr>
            </a:lvl1pPr>
          </a:lstStyle>
          <a:p>
            <a:pPr>
              <a:defRPr/>
            </a:pPr>
            <a:fld id="{9D13CA7E-F95C-4F6A-B5C0-A0626E8A0113}" type="slidenum">
              <a:rPr lang="en-US"/>
              <a:pPr>
                <a:defRPr/>
              </a:pPr>
              <a:t>‹#›</a:t>
            </a:fld>
            <a:endParaRPr lang="en-US"/>
          </a:p>
        </p:txBody>
      </p:sp>
    </p:spTree>
    <p:extLst>
      <p:ext uri="{BB962C8B-B14F-4D97-AF65-F5344CB8AC3E}">
        <p14:creationId xmlns:p14="http://schemas.microsoft.com/office/powerpoint/2010/main" val="21658698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mn-cs"/>
      </a:defRPr>
    </a:lvl1pPr>
    <a:lvl2pPr marL="457200"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mn-cs"/>
      </a:defRPr>
    </a:lvl2pPr>
    <a:lvl3pPr marL="914400"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mn-cs"/>
      </a:defRPr>
    </a:lvl3pPr>
    <a:lvl4pPr marL="1371600"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mn-cs"/>
      </a:defRPr>
    </a:lvl4pPr>
    <a:lvl5pPr marL="1828800"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ＭＳ Ｐゴシック" pitchFamily="34" charset="-128"/>
              </a:defRPr>
            </a:lvl1pPr>
            <a:lvl2pPr marL="742950" indent="-285750" eaLnBrk="0" hangingPunct="0">
              <a:defRPr sz="2400">
                <a:solidFill>
                  <a:schemeClr val="tx1"/>
                </a:solidFill>
                <a:latin typeface="Times" pitchFamily="18" charset="0"/>
                <a:ea typeface="ＭＳ Ｐゴシック" pitchFamily="34" charset="-128"/>
              </a:defRPr>
            </a:lvl2pPr>
            <a:lvl3pPr marL="1143000" indent="-228600" eaLnBrk="0" hangingPunct="0">
              <a:defRPr sz="2400">
                <a:solidFill>
                  <a:schemeClr val="tx1"/>
                </a:solidFill>
                <a:latin typeface="Times" pitchFamily="18" charset="0"/>
                <a:ea typeface="ＭＳ Ｐゴシック" pitchFamily="34" charset="-128"/>
              </a:defRPr>
            </a:lvl3pPr>
            <a:lvl4pPr marL="1600200" indent="-228600" eaLnBrk="0" hangingPunct="0">
              <a:defRPr sz="2400">
                <a:solidFill>
                  <a:schemeClr val="tx1"/>
                </a:solidFill>
                <a:latin typeface="Times" pitchFamily="18" charset="0"/>
                <a:ea typeface="ＭＳ Ｐゴシック" pitchFamily="34" charset="-128"/>
              </a:defRPr>
            </a:lvl4pPr>
            <a:lvl5pPr marL="2057400" indent="-228600" eaLnBrk="0" hangingPunct="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eaLnBrk="1" hangingPunct="1">
              <a:defRPr/>
            </a:pPr>
            <a:fld id="{289EC5C8-3417-4FB9-8170-80FEA09F474C}" type="slidenum">
              <a:rPr lang="en-US" sz="1200" smtClean="0">
                <a:latin typeface="Arial" pitchFamily="34" charset="0"/>
              </a:rPr>
              <a:pPr eaLnBrk="1" hangingPunct="1">
                <a:defRPr/>
              </a:pPr>
              <a:t>1</a:t>
            </a:fld>
            <a:endParaRPr lang="en-US" sz="1200" smtClean="0">
              <a:latin typeface="Arial" pitchFamily="34"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377950"/>
            <a:ext cx="7772400" cy="4383088"/>
          </a:xfrm>
        </p:spPr>
        <p:txBody>
          <a:bodyPr/>
          <a:lstStyle>
            <a:lvl1pPr>
              <a:defRPr sz="2400">
                <a:latin typeface="+mj-lt"/>
              </a:defRPr>
            </a:lvl1pPr>
            <a:lvl2pPr>
              <a:defRPr sz="1800">
                <a:latin typeface="+mj-lt"/>
              </a:defRPr>
            </a:lvl2pPr>
            <a:lvl3pPr>
              <a:defRPr sz="1200">
                <a:latin typeface="+mj-lt"/>
              </a:defRPr>
            </a:lvl3pPr>
            <a:lvl4pPr>
              <a:defRPr>
                <a:latin typeface="+mj-lt"/>
              </a:defRPr>
            </a:lvl4pPr>
            <a:lvl5pPr>
              <a:defRPr>
                <a:latin typeface="+mj-lt"/>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6" name="Title 5"/>
          <p:cNvSpPr>
            <a:spLocks noGrp="1"/>
          </p:cNvSpPr>
          <p:nvPr>
            <p:ph type="title"/>
          </p:nvPr>
        </p:nvSpPr>
        <p:spPr>
          <a:xfrm>
            <a:off x="749808" y="298450"/>
            <a:ext cx="7553325" cy="841248"/>
          </a:xfrm>
        </p:spPr>
        <p:txBody>
          <a:bodyPr/>
          <a:lstStyle/>
          <a:p>
            <a:r>
              <a:rPr lang="en-US" smtClean="0"/>
              <a:t>Click to edit Master title style</a:t>
            </a:r>
            <a:endParaRPr lang="en-US"/>
          </a:p>
        </p:txBody>
      </p:sp>
      <p:sp>
        <p:nvSpPr>
          <p:cNvPr id="4" name="Slide Number Placeholder 4"/>
          <p:cNvSpPr>
            <a:spLocks noGrp="1" noChangeArrowheads="1"/>
          </p:cNvSpPr>
          <p:nvPr>
            <p:ph type="sldNum" sz="quarter" idx="10"/>
          </p:nvPr>
        </p:nvSpPr>
        <p:spPr>
          <a:xfrm>
            <a:off x="8686800" y="6477000"/>
            <a:ext cx="381000" cy="228600"/>
          </a:xfrm>
          <a:prstGeom prst="rect">
            <a:avLst/>
          </a:prstGeom>
        </p:spPr>
        <p:txBody>
          <a:bodyPr/>
          <a:lstStyle>
            <a:lvl1pPr algn="r" eaLnBrk="0" hangingPunct="0">
              <a:defRPr sz="800">
                <a:solidFill>
                  <a:srgbClr val="000000"/>
                </a:solidFill>
                <a:latin typeface="+mj-lt"/>
                <a:ea typeface="ＭＳ Ｐゴシック" pitchFamily="-109" charset="-128"/>
                <a:cs typeface="+mn-cs"/>
              </a:defRPr>
            </a:lvl1pPr>
          </a:lstStyle>
          <a:p>
            <a:pPr>
              <a:defRPr/>
            </a:pPr>
            <a:fld id="{B49ABBFF-DF1B-4AF9-A066-44D725CA3A84}" type="slidenum">
              <a:rPr lang="en-US"/>
              <a:pPr>
                <a:defRPr/>
              </a:pPr>
              <a:t>‹#›</a:t>
            </a:fld>
            <a:endParaRPr lang="en-US" dirty="0"/>
          </a:p>
        </p:txBody>
      </p:sp>
      <p:pic>
        <p:nvPicPr>
          <p:cNvPr id="5" name="Picture 4"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Tree>
    <p:extLst>
      <p:ext uri="{BB962C8B-B14F-4D97-AF65-F5344CB8AC3E}">
        <p14:creationId xmlns:p14="http://schemas.microsoft.com/office/powerpoint/2010/main" val="1044283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sldNum" sz="quarter" idx="10"/>
          </p:nvPr>
        </p:nvSpPr>
        <p:spPr>
          <a:xfrm>
            <a:off x="8686800" y="6477000"/>
            <a:ext cx="381000" cy="228600"/>
          </a:xfrm>
          <a:prstGeom prst="rect">
            <a:avLst/>
          </a:prstGeom>
        </p:spPr>
        <p:txBody>
          <a:bodyPr/>
          <a:lstStyle>
            <a:lvl1pPr algn="r" eaLnBrk="0" hangingPunct="0">
              <a:defRPr sz="800">
                <a:solidFill>
                  <a:srgbClr val="000000"/>
                </a:solidFill>
                <a:latin typeface="+mj-lt"/>
                <a:ea typeface="ＭＳ Ｐゴシック" pitchFamily="-109" charset="-128"/>
                <a:cs typeface="+mn-cs"/>
              </a:defRPr>
            </a:lvl1pPr>
            <a:lvl2pPr marL="742950" indent="-285750">
              <a:defRPr sz="2400">
                <a:solidFill>
                  <a:schemeClr val="tx1"/>
                </a:solidFill>
                <a:latin typeface="Times" pitchFamily="-109" charset="0"/>
                <a:ea typeface="ＭＳ Ｐゴシック" pitchFamily="-109" charset="-128"/>
              </a:defRPr>
            </a:lvl2pPr>
            <a:lvl3pPr marL="1143000" indent="-228600">
              <a:defRPr sz="2400">
                <a:solidFill>
                  <a:schemeClr val="tx1"/>
                </a:solidFill>
                <a:latin typeface="Times" pitchFamily="-109" charset="0"/>
                <a:ea typeface="ＭＳ Ｐゴシック" pitchFamily="-109" charset="-128"/>
              </a:defRPr>
            </a:lvl3pPr>
            <a:lvl4pPr marL="1600200" indent="-228600">
              <a:defRPr sz="2400">
                <a:solidFill>
                  <a:schemeClr val="tx1"/>
                </a:solidFill>
                <a:latin typeface="Times" pitchFamily="-109" charset="0"/>
                <a:ea typeface="ＭＳ Ｐゴシック" pitchFamily="-109" charset="-128"/>
              </a:defRPr>
            </a:lvl4pPr>
            <a:lvl5pPr marL="2057400" indent="-228600">
              <a:defRPr sz="2400">
                <a:solidFill>
                  <a:schemeClr val="tx1"/>
                </a:solidFill>
                <a:latin typeface="Times" pitchFamily="-109" charset="0"/>
                <a:ea typeface="ＭＳ Ｐゴシック" pitchFamily="-109" charset="-128"/>
              </a:defRPr>
            </a:lvl5pPr>
            <a:lvl6pPr marL="25146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6pPr>
            <a:lvl7pPr marL="29718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7pPr>
            <a:lvl8pPr marL="34290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8pPr>
            <a:lvl9pPr marL="38862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9pPr>
          </a:lstStyle>
          <a:p>
            <a:pPr>
              <a:defRPr/>
            </a:pPr>
            <a:fld id="{4CB32D83-5D69-4FEE-BEFC-049594353D93}" type="slidenum">
              <a:rPr lang="en-US"/>
              <a:pPr>
                <a:defRPr/>
              </a:pPr>
              <a:t>‹#›</a:t>
            </a:fld>
            <a:endParaRPr lang="en-US" dirty="0"/>
          </a:p>
        </p:txBody>
      </p:sp>
      <p:pic>
        <p:nvPicPr>
          <p:cNvPr id="5" name="Picture 4"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Tree>
    <p:extLst>
      <p:ext uri="{BB962C8B-B14F-4D97-AF65-F5344CB8AC3E}">
        <p14:creationId xmlns:p14="http://schemas.microsoft.com/office/powerpoint/2010/main" val="279547058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49808" y="298450"/>
            <a:ext cx="7248525" cy="841248"/>
          </a:xfrm>
        </p:spPr>
        <p:txBody>
          <a:bodyPr/>
          <a:lstStyle>
            <a:lvl1pPr>
              <a:defRPr sz="2800"/>
            </a:lvl1pPr>
          </a:lstStyle>
          <a:p>
            <a:r>
              <a:rPr lang="en-US" smtClean="0"/>
              <a:t>Click to edit Master title style</a:t>
            </a:r>
            <a:endParaRPr lang="en-US"/>
          </a:p>
        </p:txBody>
      </p:sp>
      <p:sp>
        <p:nvSpPr>
          <p:cNvPr id="3" name="Content Placeholder 2"/>
          <p:cNvSpPr>
            <a:spLocks noGrp="1"/>
          </p:cNvSpPr>
          <p:nvPr>
            <p:ph sz="half" idx="1"/>
          </p:nvPr>
        </p:nvSpPr>
        <p:spPr>
          <a:xfrm>
            <a:off x="685800" y="1377950"/>
            <a:ext cx="3810000" cy="4383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7950"/>
            <a:ext cx="3810000" cy="4383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7"/>
          <p:cNvSpPr>
            <a:spLocks noGrp="1" noChangeArrowheads="1"/>
          </p:cNvSpPr>
          <p:nvPr>
            <p:ph type="sldNum" sz="quarter" idx="10"/>
          </p:nvPr>
        </p:nvSpPr>
        <p:spPr>
          <a:xfrm>
            <a:off x="8686800" y="6477000"/>
            <a:ext cx="381000" cy="228600"/>
          </a:xfrm>
          <a:prstGeom prst="rect">
            <a:avLst/>
          </a:prstGeom>
        </p:spPr>
        <p:txBody>
          <a:bodyPr/>
          <a:lstStyle>
            <a:lvl1pPr algn="r" eaLnBrk="0" hangingPunct="0">
              <a:defRPr sz="800">
                <a:solidFill>
                  <a:srgbClr val="000000"/>
                </a:solidFill>
                <a:latin typeface="+mj-lt"/>
                <a:ea typeface="ＭＳ Ｐゴシック" pitchFamily="-109" charset="-128"/>
                <a:cs typeface="+mn-cs"/>
              </a:defRPr>
            </a:lvl1pPr>
            <a:lvl2pPr marL="742950" indent="-285750">
              <a:defRPr sz="2400">
                <a:solidFill>
                  <a:schemeClr val="tx1"/>
                </a:solidFill>
                <a:latin typeface="Times" pitchFamily="-109" charset="0"/>
                <a:ea typeface="ＭＳ Ｐゴシック" pitchFamily="-109" charset="-128"/>
              </a:defRPr>
            </a:lvl2pPr>
            <a:lvl3pPr marL="1143000" indent="-228600">
              <a:defRPr sz="2400">
                <a:solidFill>
                  <a:schemeClr val="tx1"/>
                </a:solidFill>
                <a:latin typeface="Times" pitchFamily="-109" charset="0"/>
                <a:ea typeface="ＭＳ Ｐゴシック" pitchFamily="-109" charset="-128"/>
              </a:defRPr>
            </a:lvl3pPr>
            <a:lvl4pPr marL="1600200" indent="-228600">
              <a:defRPr sz="2400">
                <a:solidFill>
                  <a:schemeClr val="tx1"/>
                </a:solidFill>
                <a:latin typeface="Times" pitchFamily="-109" charset="0"/>
                <a:ea typeface="ＭＳ Ｐゴシック" pitchFamily="-109" charset="-128"/>
              </a:defRPr>
            </a:lvl4pPr>
            <a:lvl5pPr marL="2057400" indent="-228600">
              <a:defRPr sz="2400">
                <a:solidFill>
                  <a:schemeClr val="tx1"/>
                </a:solidFill>
                <a:latin typeface="Times" pitchFamily="-109" charset="0"/>
                <a:ea typeface="ＭＳ Ｐゴシック" pitchFamily="-109" charset="-128"/>
              </a:defRPr>
            </a:lvl5pPr>
            <a:lvl6pPr marL="25146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6pPr>
            <a:lvl7pPr marL="29718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7pPr>
            <a:lvl8pPr marL="34290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8pPr>
            <a:lvl9pPr marL="38862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9pPr>
          </a:lstStyle>
          <a:p>
            <a:pPr>
              <a:defRPr/>
            </a:pPr>
            <a:fld id="{38E57A22-4B9A-43AC-A20F-9DC6A92657AE}" type="slidenum">
              <a:rPr lang="en-US"/>
              <a:pPr>
                <a:defRPr/>
              </a:pPr>
              <a:t>‹#›</a:t>
            </a:fld>
            <a:endParaRPr lang="en-US" dirty="0"/>
          </a:p>
        </p:txBody>
      </p:sp>
      <p:pic>
        <p:nvPicPr>
          <p:cNvPr id="6" name="Picture 5"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Tree>
    <p:extLst>
      <p:ext uri="{BB962C8B-B14F-4D97-AF65-F5344CB8AC3E}">
        <p14:creationId xmlns:p14="http://schemas.microsoft.com/office/powerpoint/2010/main" val="219979873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49808" y="298450"/>
            <a:ext cx="7172325" cy="841248"/>
          </a:xfrm>
        </p:spPr>
        <p:txBody>
          <a:bodyPr/>
          <a:lstStyle>
            <a:lvl1pPr>
              <a:defRPr sz="3000"/>
            </a:lvl1pPr>
          </a:lstStyle>
          <a:p>
            <a:r>
              <a:rPr lang="en-US" dirty="0" smtClean="0"/>
              <a:t>Click to edit Master title style</a:t>
            </a:r>
            <a:endParaRPr lang="en-US" dirty="0"/>
          </a:p>
        </p:txBody>
      </p:sp>
      <p:pic>
        <p:nvPicPr>
          <p:cNvPr id="4" name="Picture 3"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5" name="Slide Number Placeholder 4"/>
          <p:cNvSpPr>
            <a:spLocks noGrp="1" noChangeArrowheads="1"/>
          </p:cNvSpPr>
          <p:nvPr>
            <p:ph type="sldNum" sz="quarter" idx="10"/>
          </p:nvPr>
        </p:nvSpPr>
        <p:spPr>
          <a:xfrm>
            <a:off x="8686800" y="6477000"/>
            <a:ext cx="381000" cy="228600"/>
          </a:xfrm>
          <a:prstGeom prst="rect">
            <a:avLst/>
          </a:prstGeom>
        </p:spPr>
        <p:txBody>
          <a:bodyPr/>
          <a:lstStyle>
            <a:lvl1pPr algn="r" eaLnBrk="0" hangingPunct="0">
              <a:defRPr sz="800">
                <a:latin typeface="+mj-lt"/>
                <a:ea typeface="ＭＳ Ｐゴシック" pitchFamily="-109" charset="-128"/>
                <a:cs typeface="+mn-cs"/>
              </a:defRPr>
            </a:lvl1pPr>
          </a:lstStyle>
          <a:p>
            <a:pPr>
              <a:defRPr/>
            </a:pPr>
            <a:fld id="{8D6A4930-00C1-41AA-92FF-B6F5A2B3DB89}" type="slidenum">
              <a:rPr lang="en-US"/>
              <a:pPr>
                <a:defRPr/>
              </a:pPr>
              <a:t>‹#›</a:t>
            </a:fld>
            <a:endParaRPr lang="en-US" dirty="0"/>
          </a:p>
        </p:txBody>
      </p:sp>
    </p:spTree>
    <p:extLst>
      <p:ext uri="{BB962C8B-B14F-4D97-AF65-F5344CB8AC3E}">
        <p14:creationId xmlns:p14="http://schemas.microsoft.com/office/powerpoint/2010/main" val="414951822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noChangeArrowheads="1"/>
          </p:cNvSpPr>
          <p:nvPr>
            <p:ph type="sldNum" sz="quarter" idx="10"/>
          </p:nvPr>
        </p:nvSpPr>
        <p:spPr>
          <a:xfrm>
            <a:off x="3733800" y="6477000"/>
            <a:ext cx="1905000" cy="228600"/>
          </a:xfrm>
          <a:prstGeom prst="rect">
            <a:avLst/>
          </a:prstGeom>
        </p:spPr>
        <p:txBody>
          <a:bodyPr/>
          <a:lstStyle>
            <a:lvl1pPr algn="ctr" eaLnBrk="0" hangingPunct="0">
              <a:defRPr sz="800">
                <a:solidFill>
                  <a:srgbClr val="000000"/>
                </a:solidFill>
                <a:latin typeface="+mj-lt"/>
                <a:ea typeface="ＭＳ Ｐゴシック" pitchFamily="-109" charset="-128"/>
                <a:cs typeface="+mn-cs"/>
              </a:defRPr>
            </a:lvl1pPr>
          </a:lstStyle>
          <a:p>
            <a:pPr>
              <a:defRPr/>
            </a:pPr>
            <a:fld id="{EB43B309-444B-43B8-8252-2ED41EFBDD98}" type="slidenum">
              <a:rPr lang="en-US"/>
              <a:pPr>
                <a:defRPr/>
              </a:pPr>
              <a:t>‹#›</a:t>
            </a:fld>
            <a:endParaRPr lang="en-US" dirty="0"/>
          </a:p>
        </p:txBody>
      </p:sp>
      <p:pic>
        <p:nvPicPr>
          <p:cNvPr id="3" name="Picture 2"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Tree>
    <p:extLst>
      <p:ext uri="{BB962C8B-B14F-4D97-AF65-F5344CB8AC3E}">
        <p14:creationId xmlns:p14="http://schemas.microsoft.com/office/powerpoint/2010/main" val="40203185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Title Slide DK Green">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a:spLocks noChangeArrowheads="1"/>
          </p:cNvSpPr>
          <p:nvPr userDrawn="1"/>
        </p:nvSpPr>
        <p:spPr bwMode="auto">
          <a:xfrm>
            <a:off x="7010400" y="6565900"/>
            <a:ext cx="1905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pitchFamily="18" charset="0"/>
                <a:ea typeface="ＭＳ Ｐゴシック" pitchFamily="34" charset="-128"/>
              </a:defRPr>
            </a:lvl1pPr>
            <a:lvl2pPr marL="742950" indent="-285750" eaLnBrk="0" hangingPunct="0">
              <a:defRPr sz="2400">
                <a:solidFill>
                  <a:schemeClr val="tx1"/>
                </a:solidFill>
                <a:latin typeface="Times" pitchFamily="18" charset="0"/>
                <a:ea typeface="ＭＳ Ｐゴシック" pitchFamily="34" charset="-128"/>
              </a:defRPr>
            </a:lvl2pPr>
            <a:lvl3pPr marL="1143000" indent="-228600" eaLnBrk="0" hangingPunct="0">
              <a:defRPr sz="2400">
                <a:solidFill>
                  <a:schemeClr val="tx1"/>
                </a:solidFill>
                <a:latin typeface="Times" pitchFamily="18" charset="0"/>
                <a:ea typeface="ＭＳ Ｐゴシック" pitchFamily="34" charset="-128"/>
              </a:defRPr>
            </a:lvl3pPr>
            <a:lvl4pPr marL="1600200" indent="-228600" eaLnBrk="0" hangingPunct="0">
              <a:defRPr sz="2400">
                <a:solidFill>
                  <a:schemeClr val="tx1"/>
                </a:solidFill>
                <a:latin typeface="Times" pitchFamily="18" charset="0"/>
                <a:ea typeface="ＭＳ Ｐゴシック" pitchFamily="34" charset="-128"/>
              </a:defRPr>
            </a:lvl4pPr>
            <a:lvl5pPr marL="2057400" indent="-228600" eaLnBrk="0" hangingPunct="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lgn="r">
              <a:defRPr/>
            </a:pPr>
            <a:r>
              <a:rPr lang="en-US" sz="800" dirty="0" smtClean="0">
                <a:solidFill>
                  <a:schemeClr val="accent3"/>
                </a:solidFill>
                <a:latin typeface="Arial" pitchFamily="34" charset="0"/>
                <a:cs typeface="Arial" pitchFamily="34" charset="0"/>
              </a:rPr>
              <a:t>© 2015 Kilpatrick Townsend</a:t>
            </a:r>
          </a:p>
        </p:txBody>
      </p:sp>
      <p:sp>
        <p:nvSpPr>
          <p:cNvPr id="5122" name="Rectangle 2"/>
          <p:cNvSpPr>
            <a:spLocks noGrp="1" noChangeArrowheads="1"/>
          </p:cNvSpPr>
          <p:nvPr>
            <p:ph type="ctrTitle"/>
          </p:nvPr>
        </p:nvSpPr>
        <p:spPr>
          <a:xfrm>
            <a:off x="300038" y="3654552"/>
            <a:ext cx="6096000" cy="1143000"/>
          </a:xfrm>
        </p:spPr>
        <p:txBody>
          <a:bodyPr anchor="b" anchorCtr="0"/>
          <a:lstStyle>
            <a:lvl1pPr algn="l">
              <a:defRPr sz="3000">
                <a:solidFill>
                  <a:srgbClr val="3D3F3E"/>
                </a:solidFill>
              </a:defRPr>
            </a:lvl1pPr>
          </a:lstStyle>
          <a:p>
            <a:r>
              <a:rPr lang="en-US" smtClean="0"/>
              <a:t>Click to edit Master title style</a:t>
            </a:r>
            <a:endParaRPr lang="en-US" dirty="0"/>
          </a:p>
        </p:txBody>
      </p:sp>
      <p:sp>
        <p:nvSpPr>
          <p:cNvPr id="5123" name="Rectangle 3"/>
          <p:cNvSpPr>
            <a:spLocks noGrp="1" noChangeArrowheads="1"/>
          </p:cNvSpPr>
          <p:nvPr>
            <p:ph type="subTitle" idx="1"/>
          </p:nvPr>
        </p:nvSpPr>
        <p:spPr>
          <a:xfrm>
            <a:off x="300038" y="4797552"/>
            <a:ext cx="6096000" cy="384048"/>
          </a:xfrm>
        </p:spPr>
        <p:txBody>
          <a:bodyPr tIns="0" bIns="0"/>
          <a:lstStyle>
            <a:lvl1pPr marL="0" indent="0" algn="l">
              <a:buFontTx/>
              <a:buNone/>
              <a:defRPr sz="2000" baseline="0"/>
            </a:lvl1pPr>
          </a:lstStyle>
          <a:p>
            <a:r>
              <a:rPr lang="en-US" smtClean="0"/>
              <a:t>Click to edit Master subtitle style</a:t>
            </a:r>
            <a:endParaRPr lang="en-US" dirty="0"/>
          </a:p>
        </p:txBody>
      </p:sp>
      <p:sp>
        <p:nvSpPr>
          <p:cNvPr id="3" name="Picture Placeholder 2"/>
          <p:cNvSpPr>
            <a:spLocks noGrp="1"/>
          </p:cNvSpPr>
          <p:nvPr>
            <p:ph type="pic" sz="quarter" idx="11" hasCustomPrompt="1"/>
          </p:nvPr>
        </p:nvSpPr>
        <p:spPr>
          <a:xfrm>
            <a:off x="381000" y="5410200"/>
            <a:ext cx="2438400" cy="914400"/>
          </a:xfrm>
          <a:noFill/>
          <a:ln>
            <a:noFill/>
          </a:ln>
        </p:spPr>
        <p:txBody>
          <a:bodyPr anchor="ctr"/>
          <a:lstStyle>
            <a:lvl1pPr marL="0" indent="0" algn="ctr">
              <a:buNone/>
              <a:defRPr sz="1400" i="1" baseline="0"/>
            </a:lvl1pPr>
          </a:lstStyle>
          <a:p>
            <a:pPr lvl="0"/>
            <a:r>
              <a:rPr lang="en-US" noProof="0" dirty="0" smtClean="0"/>
              <a:t>Client logo if applicable</a:t>
            </a:r>
            <a:endParaRPr lang="en-US" noProof="0" dirty="0"/>
          </a:p>
        </p:txBody>
      </p:sp>
      <p:sp>
        <p:nvSpPr>
          <p:cNvPr id="9" name="Rectangle 5"/>
          <p:cNvSpPr>
            <a:spLocks noGrp="1" noChangeArrowheads="1"/>
          </p:cNvSpPr>
          <p:nvPr>
            <p:ph type="ftr" sz="quarter" idx="12"/>
          </p:nvPr>
        </p:nvSpPr>
        <p:spPr bwMode="auto">
          <a:xfrm>
            <a:off x="228600" y="6477000"/>
            <a:ext cx="3962400" cy="2286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0" hangingPunct="0">
              <a:defRPr sz="1200">
                <a:solidFill>
                  <a:srgbClr val="3D3F3E"/>
                </a:solidFill>
                <a:latin typeface="+mj-lt"/>
                <a:ea typeface="ＭＳ Ｐゴシック" pitchFamily="-109" charset="-128"/>
                <a:cs typeface="+mn-cs"/>
              </a:defRPr>
            </a:lvl1pPr>
          </a:lstStyle>
          <a:p>
            <a:pPr>
              <a:defRPr/>
            </a:pPr>
            <a:endParaRPr lang="en-US"/>
          </a:p>
        </p:txBody>
      </p:sp>
      <p:sp>
        <p:nvSpPr>
          <p:cNvPr id="4" name="Text Placeholder 3"/>
          <p:cNvSpPr>
            <a:spLocks noGrp="1"/>
          </p:cNvSpPr>
          <p:nvPr>
            <p:ph type="body" sz="quarter" idx="13" hasCustomPrompt="1"/>
          </p:nvPr>
        </p:nvSpPr>
        <p:spPr>
          <a:xfrm>
            <a:off x="304800" y="5105400"/>
            <a:ext cx="2209800" cy="304800"/>
          </a:xfrm>
        </p:spPr>
        <p:txBody>
          <a:bodyPr/>
          <a:lstStyle>
            <a:lvl1pPr marL="0" indent="0">
              <a:buNone/>
              <a:defRPr sz="1200"/>
            </a:lvl1pPr>
          </a:lstStyle>
          <a:p>
            <a:pPr lvl="0"/>
            <a:r>
              <a:rPr lang="en-US"/>
              <a:t>Presented to</a:t>
            </a:r>
          </a:p>
        </p:txBody>
      </p:sp>
    </p:spTree>
    <p:extLst>
      <p:ext uri="{BB962C8B-B14F-4D97-AF65-F5344CB8AC3E}">
        <p14:creationId xmlns:p14="http://schemas.microsoft.com/office/powerpoint/2010/main" val="40667869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Page - Teal">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TextBox 7"/>
          <p:cNvSpPr txBox="1">
            <a:spLocks noChangeArrowheads="1"/>
          </p:cNvSpPr>
          <p:nvPr userDrawn="1"/>
        </p:nvSpPr>
        <p:spPr bwMode="auto">
          <a:xfrm>
            <a:off x="7010400" y="6565900"/>
            <a:ext cx="1905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pitchFamily="18" charset="0"/>
                <a:ea typeface="ＭＳ Ｐゴシック" pitchFamily="34" charset="-128"/>
              </a:defRPr>
            </a:lvl1pPr>
            <a:lvl2pPr marL="742950" indent="-285750" eaLnBrk="0" hangingPunct="0">
              <a:defRPr sz="2400">
                <a:solidFill>
                  <a:schemeClr val="tx1"/>
                </a:solidFill>
                <a:latin typeface="Times" pitchFamily="18" charset="0"/>
                <a:ea typeface="ＭＳ Ｐゴシック" pitchFamily="34" charset="-128"/>
              </a:defRPr>
            </a:lvl2pPr>
            <a:lvl3pPr marL="1143000" indent="-228600" eaLnBrk="0" hangingPunct="0">
              <a:defRPr sz="2400">
                <a:solidFill>
                  <a:schemeClr val="tx1"/>
                </a:solidFill>
                <a:latin typeface="Times" pitchFamily="18" charset="0"/>
                <a:ea typeface="ＭＳ Ｐゴシック" pitchFamily="34" charset="-128"/>
              </a:defRPr>
            </a:lvl3pPr>
            <a:lvl4pPr marL="1600200" indent="-228600" eaLnBrk="0" hangingPunct="0">
              <a:defRPr sz="2400">
                <a:solidFill>
                  <a:schemeClr val="tx1"/>
                </a:solidFill>
                <a:latin typeface="Times" pitchFamily="18" charset="0"/>
                <a:ea typeface="ＭＳ Ｐゴシック" pitchFamily="34" charset="-128"/>
              </a:defRPr>
            </a:lvl4pPr>
            <a:lvl5pPr marL="2057400" indent="-228600" eaLnBrk="0" hangingPunct="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lgn="r">
              <a:defRPr/>
            </a:pPr>
            <a:r>
              <a:rPr lang="en-US" sz="800" dirty="0" smtClean="0">
                <a:solidFill>
                  <a:schemeClr val="accent3"/>
                </a:solidFill>
                <a:latin typeface="Arial" pitchFamily="34" charset="0"/>
                <a:cs typeface="Arial" pitchFamily="34" charset="0"/>
              </a:rPr>
              <a:t>© 2015 Kilpatrick Townsend</a:t>
            </a:r>
          </a:p>
        </p:txBody>
      </p:sp>
      <p:sp>
        <p:nvSpPr>
          <p:cNvPr id="10" name="Rectangle 2"/>
          <p:cNvSpPr>
            <a:spLocks noGrp="1" noChangeArrowheads="1"/>
          </p:cNvSpPr>
          <p:nvPr>
            <p:ph type="ctrTitle"/>
          </p:nvPr>
        </p:nvSpPr>
        <p:spPr>
          <a:xfrm>
            <a:off x="300038" y="3654552"/>
            <a:ext cx="6096000" cy="1143000"/>
          </a:xfrm>
        </p:spPr>
        <p:txBody>
          <a:bodyPr anchor="b" anchorCtr="0"/>
          <a:lstStyle>
            <a:lvl1pPr algn="l">
              <a:defRPr sz="3000">
                <a:solidFill>
                  <a:srgbClr val="3D3F3E"/>
                </a:solidFill>
              </a:defRPr>
            </a:lvl1pPr>
          </a:lstStyle>
          <a:p>
            <a:r>
              <a:rPr lang="en-US" smtClean="0"/>
              <a:t>Click to edit Master title style</a:t>
            </a:r>
            <a:endParaRPr lang="en-US" dirty="0"/>
          </a:p>
        </p:txBody>
      </p:sp>
      <p:sp>
        <p:nvSpPr>
          <p:cNvPr id="13" name="Rectangle 5"/>
          <p:cNvSpPr>
            <a:spLocks noGrp="1" noChangeArrowheads="1"/>
          </p:cNvSpPr>
          <p:nvPr>
            <p:ph type="ftr" sz="quarter" idx="12"/>
          </p:nvPr>
        </p:nvSpPr>
        <p:spPr bwMode="auto">
          <a:xfrm>
            <a:off x="228600" y="6477000"/>
            <a:ext cx="3962400" cy="2286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0" hangingPunct="0">
              <a:defRPr sz="1200">
                <a:solidFill>
                  <a:srgbClr val="3D3F3E"/>
                </a:solidFill>
                <a:latin typeface="+mj-lt"/>
                <a:ea typeface="ＭＳ Ｐゴシック" pitchFamily="-109" charset="-128"/>
                <a:cs typeface="+mn-cs"/>
              </a:defRPr>
            </a:lvl1pPr>
          </a:lstStyle>
          <a:p>
            <a:pPr>
              <a:defRPr/>
            </a:pPr>
            <a:endParaRPr lang="en-US"/>
          </a:p>
        </p:txBody>
      </p:sp>
      <p:sp>
        <p:nvSpPr>
          <p:cNvPr id="15" name="Rectangle 3"/>
          <p:cNvSpPr>
            <a:spLocks noGrp="1" noChangeArrowheads="1"/>
          </p:cNvSpPr>
          <p:nvPr>
            <p:ph type="subTitle" idx="1"/>
          </p:nvPr>
        </p:nvSpPr>
        <p:spPr>
          <a:xfrm>
            <a:off x="300038" y="4797552"/>
            <a:ext cx="6096000" cy="384048"/>
          </a:xfrm>
        </p:spPr>
        <p:txBody>
          <a:bodyPr tIns="0" bIns="0"/>
          <a:lstStyle>
            <a:lvl1pPr marL="0" indent="0" algn="l">
              <a:buFontTx/>
              <a:buNone/>
              <a:defRPr sz="2000" baseline="0"/>
            </a:lvl1pPr>
          </a:lstStyle>
          <a:p>
            <a:r>
              <a:rPr lang="en-US" smtClean="0"/>
              <a:t>Click to edit Master subtitle style</a:t>
            </a:r>
            <a:endParaRPr lang="en-US" dirty="0"/>
          </a:p>
        </p:txBody>
      </p:sp>
      <p:sp>
        <p:nvSpPr>
          <p:cNvPr id="16" name="Picture Placeholder 2"/>
          <p:cNvSpPr>
            <a:spLocks noGrp="1"/>
          </p:cNvSpPr>
          <p:nvPr>
            <p:ph type="pic" sz="quarter" idx="11" hasCustomPrompt="1"/>
          </p:nvPr>
        </p:nvSpPr>
        <p:spPr>
          <a:xfrm>
            <a:off x="381000" y="5410200"/>
            <a:ext cx="2438400" cy="914400"/>
          </a:xfrm>
          <a:noFill/>
          <a:ln>
            <a:noFill/>
          </a:ln>
        </p:spPr>
        <p:txBody>
          <a:bodyPr anchor="ctr"/>
          <a:lstStyle>
            <a:lvl1pPr marL="0" indent="0" algn="ctr">
              <a:buNone/>
              <a:defRPr sz="1400" i="1" baseline="0"/>
            </a:lvl1pPr>
          </a:lstStyle>
          <a:p>
            <a:pPr lvl="0"/>
            <a:r>
              <a:rPr lang="en-US" noProof="0" dirty="0" smtClean="0"/>
              <a:t>Client logo if applicable</a:t>
            </a:r>
            <a:endParaRPr lang="en-US" noProof="0" dirty="0"/>
          </a:p>
        </p:txBody>
      </p:sp>
      <p:sp>
        <p:nvSpPr>
          <p:cNvPr id="17" name="Text Placeholder 3"/>
          <p:cNvSpPr>
            <a:spLocks noGrp="1"/>
          </p:cNvSpPr>
          <p:nvPr>
            <p:ph type="body" sz="quarter" idx="13" hasCustomPrompt="1"/>
          </p:nvPr>
        </p:nvSpPr>
        <p:spPr>
          <a:xfrm>
            <a:off x="304800" y="5105400"/>
            <a:ext cx="2209800" cy="304800"/>
          </a:xfrm>
        </p:spPr>
        <p:txBody>
          <a:bodyPr/>
          <a:lstStyle>
            <a:lvl1pPr marL="0" indent="0">
              <a:buNone/>
              <a:defRPr sz="1200"/>
            </a:lvl1pPr>
          </a:lstStyle>
          <a:p>
            <a:pPr lvl="0"/>
            <a:r>
              <a:rPr lang="en-US"/>
              <a:t>Presented to</a:t>
            </a:r>
          </a:p>
        </p:txBody>
      </p:sp>
    </p:spTree>
    <p:extLst>
      <p:ext uri="{BB962C8B-B14F-4D97-AF65-F5344CB8AC3E}">
        <p14:creationId xmlns:p14="http://schemas.microsoft.com/office/powerpoint/2010/main" val="240626131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Page - Blue">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3962400" y="4114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pitchFamily="18" charset="0"/>
                <a:ea typeface="ＭＳ Ｐゴシック" pitchFamily="34" charset="-128"/>
              </a:defRPr>
            </a:lvl1pPr>
            <a:lvl2pPr marL="742950" indent="-285750" eaLnBrk="0" hangingPunct="0">
              <a:defRPr sz="2400">
                <a:solidFill>
                  <a:schemeClr val="tx1"/>
                </a:solidFill>
                <a:latin typeface="Times" pitchFamily="18" charset="0"/>
                <a:ea typeface="ＭＳ Ｐゴシック" pitchFamily="34" charset="-128"/>
              </a:defRPr>
            </a:lvl2pPr>
            <a:lvl3pPr marL="1143000" indent="-228600" eaLnBrk="0" hangingPunct="0">
              <a:defRPr sz="2400">
                <a:solidFill>
                  <a:schemeClr val="tx1"/>
                </a:solidFill>
                <a:latin typeface="Times" pitchFamily="18" charset="0"/>
                <a:ea typeface="ＭＳ Ｐゴシック" pitchFamily="34" charset="-128"/>
              </a:defRPr>
            </a:lvl3pPr>
            <a:lvl4pPr marL="1600200" indent="-228600" eaLnBrk="0" hangingPunct="0">
              <a:defRPr sz="2400">
                <a:solidFill>
                  <a:schemeClr val="tx1"/>
                </a:solidFill>
                <a:latin typeface="Times" pitchFamily="18" charset="0"/>
                <a:ea typeface="ＭＳ Ｐゴシック" pitchFamily="34" charset="-128"/>
              </a:defRPr>
            </a:lvl4pPr>
            <a:lvl5pPr marL="2057400" indent="-228600" eaLnBrk="0" hangingPunct="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endParaRPr lang="en-US" smtClean="0">
              <a:cs typeface="Arial" pitchFamily="34" charset="0"/>
            </a:endParaRPr>
          </a:p>
        </p:txBody>
      </p:sp>
      <p:sp>
        <p:nvSpPr>
          <p:cNvPr id="4" name="TextBox 3"/>
          <p:cNvSpPr txBox="1">
            <a:spLocks noChangeArrowheads="1"/>
          </p:cNvSpPr>
          <p:nvPr userDrawn="1"/>
        </p:nvSpPr>
        <p:spPr bwMode="auto">
          <a:xfrm>
            <a:off x="7010400" y="6565900"/>
            <a:ext cx="1905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pitchFamily="18" charset="0"/>
                <a:ea typeface="ＭＳ Ｐゴシック" pitchFamily="34" charset="-128"/>
              </a:defRPr>
            </a:lvl1pPr>
            <a:lvl2pPr marL="742950" indent="-285750" eaLnBrk="0" hangingPunct="0">
              <a:defRPr sz="2400">
                <a:solidFill>
                  <a:schemeClr val="tx1"/>
                </a:solidFill>
                <a:latin typeface="Times" pitchFamily="18" charset="0"/>
                <a:ea typeface="ＭＳ Ｐゴシック" pitchFamily="34" charset="-128"/>
              </a:defRPr>
            </a:lvl2pPr>
            <a:lvl3pPr marL="1143000" indent="-228600" eaLnBrk="0" hangingPunct="0">
              <a:defRPr sz="2400">
                <a:solidFill>
                  <a:schemeClr val="tx1"/>
                </a:solidFill>
                <a:latin typeface="Times" pitchFamily="18" charset="0"/>
                <a:ea typeface="ＭＳ Ｐゴシック" pitchFamily="34" charset="-128"/>
              </a:defRPr>
            </a:lvl3pPr>
            <a:lvl4pPr marL="1600200" indent="-228600" eaLnBrk="0" hangingPunct="0">
              <a:defRPr sz="2400">
                <a:solidFill>
                  <a:schemeClr val="tx1"/>
                </a:solidFill>
                <a:latin typeface="Times" pitchFamily="18" charset="0"/>
                <a:ea typeface="ＭＳ Ｐゴシック" pitchFamily="34" charset="-128"/>
              </a:defRPr>
            </a:lvl4pPr>
            <a:lvl5pPr marL="2057400" indent="-228600" eaLnBrk="0" hangingPunct="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lgn="r">
              <a:defRPr/>
            </a:pPr>
            <a:r>
              <a:rPr lang="en-US" sz="800" dirty="0" smtClean="0">
                <a:solidFill>
                  <a:srgbClr val="9D9FA2"/>
                </a:solidFill>
                <a:latin typeface="Arial" pitchFamily="34" charset="0"/>
                <a:cs typeface="Arial" pitchFamily="34" charset="0"/>
              </a:rPr>
              <a:t>© 2015 Kilpatrick Townsend</a:t>
            </a:r>
          </a:p>
        </p:txBody>
      </p:sp>
      <p:sp>
        <p:nvSpPr>
          <p:cNvPr id="5" name="Rectangle 5"/>
          <p:cNvSpPr>
            <a:spLocks noGrp="1" noChangeArrowheads="1"/>
          </p:cNvSpPr>
          <p:nvPr>
            <p:ph type="ftr" sz="quarter" idx="10"/>
          </p:nvPr>
        </p:nvSpPr>
        <p:spPr bwMode="auto">
          <a:xfrm>
            <a:off x="228600" y="6477000"/>
            <a:ext cx="3962400" cy="2286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0" hangingPunct="0">
              <a:defRPr sz="1200">
                <a:solidFill>
                  <a:srgbClr val="3D3F3E"/>
                </a:solidFill>
                <a:latin typeface="+mj-lt"/>
                <a:ea typeface="ＭＳ Ｐゴシック" pitchFamily="-109" charset="-128"/>
                <a:cs typeface="+mn-cs"/>
              </a:defRPr>
            </a:lvl1pPr>
          </a:lstStyle>
          <a:p>
            <a:pPr>
              <a:defRPr/>
            </a:pPr>
            <a:endParaRPr lang="en-US"/>
          </a:p>
        </p:txBody>
      </p:sp>
      <p:sp>
        <p:nvSpPr>
          <p:cNvPr id="6" name="Rectangle 2"/>
          <p:cNvSpPr>
            <a:spLocks noGrp="1" noChangeArrowheads="1"/>
          </p:cNvSpPr>
          <p:nvPr>
            <p:ph type="ctrTitle"/>
          </p:nvPr>
        </p:nvSpPr>
        <p:spPr>
          <a:xfrm>
            <a:off x="300038" y="3654552"/>
            <a:ext cx="6096000" cy="1143000"/>
          </a:xfrm>
        </p:spPr>
        <p:txBody>
          <a:bodyPr anchor="b" anchorCtr="0"/>
          <a:lstStyle>
            <a:lvl1pPr algn="l">
              <a:defRPr sz="3000">
                <a:solidFill>
                  <a:srgbClr val="3D3F3E"/>
                </a:solidFill>
              </a:defRPr>
            </a:lvl1pPr>
          </a:lstStyle>
          <a:p>
            <a:r>
              <a:rPr lang="en-US" smtClean="0"/>
              <a:t>Click to edit Master title style</a:t>
            </a:r>
            <a:endParaRPr lang="en-US" dirty="0"/>
          </a:p>
        </p:txBody>
      </p:sp>
      <p:sp>
        <p:nvSpPr>
          <p:cNvPr id="8" name="Rectangle 3"/>
          <p:cNvSpPr>
            <a:spLocks noGrp="1" noChangeArrowheads="1"/>
          </p:cNvSpPr>
          <p:nvPr>
            <p:ph type="subTitle" idx="1"/>
          </p:nvPr>
        </p:nvSpPr>
        <p:spPr>
          <a:xfrm>
            <a:off x="300038" y="4797552"/>
            <a:ext cx="6096000" cy="384048"/>
          </a:xfrm>
        </p:spPr>
        <p:txBody>
          <a:bodyPr tIns="0" bIns="0"/>
          <a:lstStyle>
            <a:lvl1pPr marL="0" indent="0" algn="l">
              <a:buFontTx/>
              <a:buNone/>
              <a:defRPr sz="2000" baseline="0"/>
            </a:lvl1pPr>
          </a:lstStyle>
          <a:p>
            <a:r>
              <a:rPr lang="en-US" smtClean="0"/>
              <a:t>Click to edit Master subtitle style</a:t>
            </a:r>
            <a:endParaRPr lang="en-US" dirty="0"/>
          </a:p>
        </p:txBody>
      </p:sp>
      <p:sp>
        <p:nvSpPr>
          <p:cNvPr id="9" name="Picture Placeholder 2"/>
          <p:cNvSpPr>
            <a:spLocks noGrp="1"/>
          </p:cNvSpPr>
          <p:nvPr>
            <p:ph type="pic" sz="quarter" idx="11" hasCustomPrompt="1"/>
          </p:nvPr>
        </p:nvSpPr>
        <p:spPr>
          <a:xfrm>
            <a:off x="381000" y="5410200"/>
            <a:ext cx="2438400" cy="914400"/>
          </a:xfrm>
          <a:noFill/>
          <a:ln>
            <a:noFill/>
          </a:ln>
        </p:spPr>
        <p:txBody>
          <a:bodyPr anchor="ctr"/>
          <a:lstStyle>
            <a:lvl1pPr marL="0" indent="0" algn="ctr">
              <a:buNone/>
              <a:defRPr sz="1400" i="1" baseline="0"/>
            </a:lvl1pPr>
          </a:lstStyle>
          <a:p>
            <a:pPr lvl="0"/>
            <a:r>
              <a:rPr lang="en-US" noProof="0" dirty="0" smtClean="0"/>
              <a:t>Client logo if applicable</a:t>
            </a:r>
            <a:endParaRPr lang="en-US" noProof="0" dirty="0"/>
          </a:p>
        </p:txBody>
      </p:sp>
      <p:sp>
        <p:nvSpPr>
          <p:cNvPr id="10" name="Text Placeholder 3"/>
          <p:cNvSpPr>
            <a:spLocks noGrp="1"/>
          </p:cNvSpPr>
          <p:nvPr>
            <p:ph type="body" sz="quarter" idx="13" hasCustomPrompt="1"/>
          </p:nvPr>
        </p:nvSpPr>
        <p:spPr>
          <a:xfrm>
            <a:off x="304800" y="5105400"/>
            <a:ext cx="2209800" cy="304800"/>
          </a:xfrm>
        </p:spPr>
        <p:txBody>
          <a:bodyPr/>
          <a:lstStyle>
            <a:lvl1pPr marL="0" indent="0">
              <a:buNone/>
              <a:defRPr sz="1200"/>
            </a:lvl1pPr>
          </a:lstStyle>
          <a:p>
            <a:pPr lvl="0"/>
            <a:r>
              <a:rPr lang="en-US"/>
              <a:t>Presented to</a:t>
            </a:r>
          </a:p>
        </p:txBody>
      </p:sp>
    </p:spTree>
    <p:extLst>
      <p:ext uri="{BB962C8B-B14F-4D97-AF65-F5344CB8AC3E}">
        <p14:creationId xmlns:p14="http://schemas.microsoft.com/office/powerpoint/2010/main" val="288883267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ast Page - DK Green">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12850"/>
            <a:ext cx="5058410" cy="5645150"/>
          </a:xfrm>
          <a:prstGeom prst="rect">
            <a:avLst/>
          </a:prstGeom>
        </p:spPr>
      </p:pic>
      <p:sp>
        <p:nvSpPr>
          <p:cNvPr id="4" name="TextBox 3"/>
          <p:cNvSpPr txBox="1"/>
          <p:nvPr userDrawn="1"/>
        </p:nvSpPr>
        <p:spPr>
          <a:xfrm>
            <a:off x="304800" y="3733800"/>
            <a:ext cx="1981200" cy="3016210"/>
          </a:xfrm>
          <a:prstGeom prst="rect">
            <a:avLst/>
          </a:prstGeom>
          <a:noFill/>
        </p:spPr>
        <p:txBody>
          <a:bodyPr>
            <a:spAutoFit/>
          </a:bodyPr>
          <a:lstStyle/>
          <a:p>
            <a:pPr>
              <a:lnSpc>
                <a:spcPts val="1200"/>
              </a:lnSpc>
              <a:defRPr/>
            </a:pPr>
            <a:r>
              <a:rPr lang="en-US" sz="800" b="1" spc="50" dirty="0">
                <a:solidFill>
                  <a:srgbClr val="F8F8F8"/>
                </a:solidFill>
                <a:latin typeface="+mj-lt"/>
                <a:cs typeface="Arial" pitchFamily="34" charset="0"/>
              </a:rPr>
              <a:t>ATLANTA </a:t>
            </a:r>
          </a:p>
          <a:p>
            <a:pPr>
              <a:lnSpc>
                <a:spcPts val="1200"/>
              </a:lnSpc>
              <a:defRPr/>
            </a:pPr>
            <a:r>
              <a:rPr lang="en-US" sz="800" b="1" spc="50" dirty="0">
                <a:solidFill>
                  <a:srgbClr val="F8F8F8"/>
                </a:solidFill>
                <a:latin typeface="+mj-lt"/>
                <a:cs typeface="Arial" pitchFamily="34" charset="0"/>
              </a:rPr>
              <a:t>AUGUSTA</a:t>
            </a:r>
          </a:p>
          <a:p>
            <a:pPr>
              <a:lnSpc>
                <a:spcPts val="1200"/>
              </a:lnSpc>
              <a:defRPr/>
            </a:pPr>
            <a:r>
              <a:rPr lang="en-US" sz="800" b="1" spc="50" dirty="0">
                <a:solidFill>
                  <a:srgbClr val="F8F8F8"/>
                </a:solidFill>
                <a:latin typeface="+mj-lt"/>
                <a:cs typeface="Arial" pitchFamily="34" charset="0"/>
              </a:rPr>
              <a:t>CHARLOTTE</a:t>
            </a:r>
          </a:p>
          <a:p>
            <a:pPr>
              <a:lnSpc>
                <a:spcPts val="1200"/>
              </a:lnSpc>
              <a:defRPr/>
            </a:pPr>
            <a:r>
              <a:rPr lang="en-US" sz="800" b="1" spc="50" dirty="0" smtClean="0">
                <a:solidFill>
                  <a:srgbClr val="F8F8F8"/>
                </a:solidFill>
                <a:latin typeface="+mj-lt"/>
                <a:cs typeface="Arial" pitchFamily="34" charset="0"/>
              </a:rPr>
              <a:t>DENVER</a:t>
            </a:r>
          </a:p>
          <a:p>
            <a:pPr>
              <a:lnSpc>
                <a:spcPts val="1200"/>
              </a:lnSpc>
              <a:defRPr/>
            </a:pPr>
            <a:r>
              <a:rPr lang="en-US" sz="800" b="1" spc="50" dirty="0" smtClean="0">
                <a:solidFill>
                  <a:srgbClr val="F8F8F8"/>
                </a:solidFill>
                <a:latin typeface="+mj-lt"/>
                <a:cs typeface="Arial" pitchFamily="34" charset="0"/>
              </a:rPr>
              <a:t>LOS</a:t>
            </a:r>
            <a:r>
              <a:rPr lang="en-US" sz="800" b="1" spc="50" baseline="0" dirty="0" smtClean="0">
                <a:solidFill>
                  <a:srgbClr val="F8F8F8"/>
                </a:solidFill>
                <a:latin typeface="+mj-lt"/>
                <a:cs typeface="Arial" pitchFamily="34" charset="0"/>
              </a:rPr>
              <a:t> ANGELES</a:t>
            </a:r>
            <a:endParaRPr lang="en-US" sz="800" b="1" spc="50" dirty="0">
              <a:solidFill>
                <a:srgbClr val="F8F8F8"/>
              </a:solidFill>
              <a:latin typeface="+mj-lt"/>
              <a:cs typeface="Arial" pitchFamily="34" charset="0"/>
            </a:endParaRPr>
          </a:p>
          <a:p>
            <a:pPr>
              <a:lnSpc>
                <a:spcPts val="1200"/>
              </a:lnSpc>
              <a:defRPr/>
            </a:pPr>
            <a:r>
              <a:rPr lang="en-US" sz="800" b="1" spc="50" dirty="0" smtClean="0">
                <a:solidFill>
                  <a:srgbClr val="F8F8F8"/>
                </a:solidFill>
                <a:latin typeface="+mj-lt"/>
                <a:cs typeface="Arial" pitchFamily="34" charset="0"/>
              </a:rPr>
              <a:t>NEW </a:t>
            </a:r>
            <a:r>
              <a:rPr lang="en-US" sz="800" b="1" spc="50" dirty="0">
                <a:solidFill>
                  <a:srgbClr val="F8F8F8"/>
                </a:solidFill>
                <a:latin typeface="+mj-lt"/>
                <a:cs typeface="Arial" pitchFamily="34" charset="0"/>
              </a:rPr>
              <a:t>YORK</a:t>
            </a:r>
          </a:p>
          <a:p>
            <a:pPr>
              <a:lnSpc>
                <a:spcPts val="1200"/>
              </a:lnSpc>
              <a:defRPr/>
            </a:pPr>
            <a:r>
              <a:rPr lang="en-US" sz="800" b="1" spc="50" dirty="0">
                <a:solidFill>
                  <a:srgbClr val="F8F8F8"/>
                </a:solidFill>
                <a:latin typeface="+mj-lt"/>
                <a:cs typeface="Arial" pitchFamily="34" charset="0"/>
              </a:rPr>
              <a:t>RALEIGH</a:t>
            </a:r>
          </a:p>
          <a:p>
            <a:pPr>
              <a:lnSpc>
                <a:spcPts val="1200"/>
              </a:lnSpc>
              <a:defRPr/>
            </a:pPr>
            <a:r>
              <a:rPr lang="en-US" sz="800" b="1" spc="50" dirty="0">
                <a:solidFill>
                  <a:srgbClr val="F8F8F8"/>
                </a:solidFill>
                <a:latin typeface="+mj-lt"/>
                <a:cs typeface="Arial" pitchFamily="34" charset="0"/>
              </a:rPr>
              <a:t>SAN DIEGO</a:t>
            </a:r>
          </a:p>
          <a:p>
            <a:pPr>
              <a:lnSpc>
                <a:spcPts val="1200"/>
              </a:lnSpc>
              <a:defRPr/>
            </a:pPr>
            <a:r>
              <a:rPr lang="en-US" sz="800" b="1" spc="50" dirty="0">
                <a:solidFill>
                  <a:srgbClr val="F8F8F8"/>
                </a:solidFill>
                <a:latin typeface="+mj-lt"/>
                <a:cs typeface="Arial" pitchFamily="34" charset="0"/>
              </a:rPr>
              <a:t>SAN FRANCISCO     </a:t>
            </a:r>
          </a:p>
          <a:p>
            <a:pPr>
              <a:lnSpc>
                <a:spcPts val="1200"/>
              </a:lnSpc>
              <a:defRPr/>
            </a:pPr>
            <a:r>
              <a:rPr lang="en-US" sz="800" b="1" spc="50" dirty="0" smtClean="0">
                <a:solidFill>
                  <a:srgbClr val="F8F8F8"/>
                </a:solidFill>
                <a:latin typeface="+mj-lt"/>
                <a:cs typeface="Arial" pitchFamily="34" charset="0"/>
              </a:rPr>
              <a:t>SEATTLE</a:t>
            </a:r>
          </a:p>
          <a:p>
            <a:pPr>
              <a:lnSpc>
                <a:spcPts val="1200"/>
              </a:lnSpc>
              <a:defRPr/>
            </a:pPr>
            <a:r>
              <a:rPr lang="en-US" sz="800" b="1" spc="50" dirty="0" smtClean="0">
                <a:solidFill>
                  <a:srgbClr val="F8F8F8"/>
                </a:solidFill>
                <a:latin typeface="+mj-lt"/>
                <a:cs typeface="Arial" pitchFamily="34" charset="0"/>
              </a:rPr>
              <a:t>SHANGHAI</a:t>
            </a:r>
            <a:endParaRPr lang="en-US" sz="800" b="1" spc="50" dirty="0">
              <a:solidFill>
                <a:srgbClr val="F8F8F8"/>
              </a:solidFill>
              <a:latin typeface="+mj-lt"/>
              <a:cs typeface="Arial" pitchFamily="34" charset="0"/>
            </a:endParaRPr>
          </a:p>
          <a:p>
            <a:pPr>
              <a:lnSpc>
                <a:spcPts val="1200"/>
              </a:lnSpc>
              <a:defRPr/>
            </a:pPr>
            <a:r>
              <a:rPr lang="en-US" sz="800" b="1" spc="50" dirty="0">
                <a:solidFill>
                  <a:srgbClr val="F8F8F8"/>
                </a:solidFill>
                <a:latin typeface="+mj-lt"/>
                <a:cs typeface="Arial" pitchFamily="34" charset="0"/>
              </a:rPr>
              <a:t>SILICON VALLEY</a:t>
            </a:r>
          </a:p>
          <a:p>
            <a:pPr>
              <a:lnSpc>
                <a:spcPts val="1200"/>
              </a:lnSpc>
              <a:defRPr/>
            </a:pPr>
            <a:r>
              <a:rPr lang="en-US" sz="800" b="1" spc="50" dirty="0">
                <a:solidFill>
                  <a:srgbClr val="F8F8F8"/>
                </a:solidFill>
                <a:latin typeface="+mj-lt"/>
                <a:cs typeface="Arial" pitchFamily="34" charset="0"/>
              </a:rPr>
              <a:t>STOCKHOLM</a:t>
            </a:r>
          </a:p>
          <a:p>
            <a:pPr>
              <a:lnSpc>
                <a:spcPts val="1200"/>
              </a:lnSpc>
              <a:defRPr/>
            </a:pPr>
            <a:r>
              <a:rPr lang="en-US" sz="800" b="1" spc="50" dirty="0" smtClean="0">
                <a:solidFill>
                  <a:srgbClr val="F8F8F8"/>
                </a:solidFill>
                <a:latin typeface="+mj-lt"/>
                <a:cs typeface="Arial" pitchFamily="34" charset="0"/>
              </a:rPr>
              <a:t>TOKYO</a:t>
            </a:r>
            <a:endParaRPr lang="en-US" sz="800" b="1" spc="50" dirty="0">
              <a:solidFill>
                <a:srgbClr val="F8F8F8"/>
              </a:solidFill>
              <a:latin typeface="+mj-lt"/>
              <a:cs typeface="Arial" pitchFamily="34" charset="0"/>
            </a:endParaRPr>
          </a:p>
          <a:p>
            <a:pPr>
              <a:lnSpc>
                <a:spcPts val="1200"/>
              </a:lnSpc>
              <a:defRPr/>
            </a:pPr>
            <a:r>
              <a:rPr lang="en-US" sz="800" b="1" spc="50" dirty="0">
                <a:solidFill>
                  <a:srgbClr val="F8F8F8"/>
                </a:solidFill>
                <a:latin typeface="+mj-lt"/>
                <a:cs typeface="Arial" pitchFamily="34" charset="0"/>
              </a:rPr>
              <a:t>WALNUT CREEK</a:t>
            </a:r>
          </a:p>
          <a:p>
            <a:pPr>
              <a:lnSpc>
                <a:spcPts val="1200"/>
              </a:lnSpc>
              <a:defRPr/>
            </a:pPr>
            <a:r>
              <a:rPr lang="en-US" sz="800" b="1" spc="50" dirty="0">
                <a:solidFill>
                  <a:srgbClr val="F8F8F8"/>
                </a:solidFill>
                <a:latin typeface="+mj-lt"/>
                <a:cs typeface="Arial" pitchFamily="34" charset="0"/>
              </a:rPr>
              <a:t>WASHINGTON D.C.</a:t>
            </a:r>
          </a:p>
          <a:p>
            <a:pPr>
              <a:lnSpc>
                <a:spcPts val="1200"/>
              </a:lnSpc>
              <a:defRPr/>
            </a:pPr>
            <a:r>
              <a:rPr lang="en-US" sz="800" b="1" spc="50" dirty="0">
                <a:solidFill>
                  <a:srgbClr val="F8F8F8"/>
                </a:solidFill>
                <a:latin typeface="+mj-lt"/>
                <a:cs typeface="Arial" pitchFamily="34" charset="0"/>
              </a:rPr>
              <a:t>WINSTON-SALEM</a:t>
            </a:r>
          </a:p>
          <a:p>
            <a:pPr>
              <a:lnSpc>
                <a:spcPts val="1200"/>
              </a:lnSpc>
              <a:defRPr/>
            </a:pPr>
            <a:endParaRPr lang="en-US" sz="800" b="1" spc="50" dirty="0">
              <a:solidFill>
                <a:srgbClr val="F8F8F8"/>
              </a:solidFill>
              <a:latin typeface="+mj-lt"/>
              <a:cs typeface="Arial" pitchFamily="34" charset="0"/>
            </a:endParaRPr>
          </a:p>
          <a:p>
            <a:pPr>
              <a:lnSpc>
                <a:spcPts val="1200"/>
              </a:lnSpc>
              <a:defRPr/>
            </a:pPr>
            <a:r>
              <a:rPr lang="en-US" sz="800" b="1" spc="50" dirty="0">
                <a:solidFill>
                  <a:srgbClr val="F8F8F8"/>
                </a:solidFill>
                <a:latin typeface="+mj-lt"/>
                <a:cs typeface="Arial" pitchFamily="34" charset="0"/>
              </a:rPr>
              <a:t>www.kilpatricktownsend.com</a:t>
            </a:r>
          </a:p>
        </p:txBody>
      </p:sp>
      <p:sp>
        <p:nvSpPr>
          <p:cNvPr id="5" name="Text Placeholder 4"/>
          <p:cNvSpPr>
            <a:spLocks noGrp="1"/>
          </p:cNvSpPr>
          <p:nvPr>
            <p:ph type="body" sz="quarter" idx="11"/>
          </p:nvPr>
        </p:nvSpPr>
        <p:spPr>
          <a:xfrm>
            <a:off x="3810000" y="2377440"/>
            <a:ext cx="4876800" cy="1828800"/>
          </a:xfrm>
        </p:spPr>
        <p:txBody>
          <a:bodyPr/>
          <a:lstStyle>
            <a:lvl1pPr marL="0" indent="0" algn="r">
              <a:spcBef>
                <a:spcPts val="0"/>
              </a:spcBef>
              <a:buNone/>
              <a:defRPr sz="3000" baseline="0"/>
            </a:lvl1pPr>
            <a:lvl2pPr marL="457200" indent="0" algn="ctr">
              <a:spcBef>
                <a:spcPts val="0"/>
              </a:spcBef>
              <a:buNone/>
              <a:defRPr sz="3000" baseline="0"/>
            </a:lvl2pPr>
            <a:lvl3pPr marL="914400" indent="0" algn="ctr">
              <a:spcBef>
                <a:spcPts val="0"/>
              </a:spcBef>
              <a:buNone/>
              <a:defRPr sz="3000" baseline="0"/>
            </a:lvl3pPr>
            <a:lvl4pPr marL="1371600" indent="0" algn="ctr">
              <a:buNone/>
              <a:defRPr sz="3000"/>
            </a:lvl4pPr>
          </a:lstStyle>
          <a:p>
            <a:pPr lvl="0"/>
            <a:r>
              <a:rPr lang="en-US" smtClean="0"/>
              <a:t>Click to edit Master text styles</a:t>
            </a:r>
          </a:p>
        </p:txBody>
      </p:sp>
    </p:spTree>
    <p:extLst>
      <p:ext uri="{BB962C8B-B14F-4D97-AF65-F5344CB8AC3E}">
        <p14:creationId xmlns:p14="http://schemas.microsoft.com/office/powerpoint/2010/main" val="52896550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Last Page - Teal">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98" y="1203706"/>
            <a:ext cx="5058410" cy="5645150"/>
          </a:xfrm>
          <a:prstGeom prst="rect">
            <a:avLst/>
          </a:prstGeom>
        </p:spPr>
      </p:pic>
      <p:sp>
        <p:nvSpPr>
          <p:cNvPr id="5" name="Text Placeholder 4"/>
          <p:cNvSpPr>
            <a:spLocks noGrp="1"/>
          </p:cNvSpPr>
          <p:nvPr>
            <p:ph type="body" sz="quarter" idx="11"/>
          </p:nvPr>
        </p:nvSpPr>
        <p:spPr>
          <a:xfrm>
            <a:off x="3810000" y="2377440"/>
            <a:ext cx="4876800" cy="1828800"/>
          </a:xfrm>
        </p:spPr>
        <p:txBody>
          <a:bodyPr/>
          <a:lstStyle>
            <a:lvl1pPr marL="0" indent="0" algn="r">
              <a:spcBef>
                <a:spcPts val="0"/>
              </a:spcBef>
              <a:buNone/>
              <a:defRPr sz="3000" baseline="0"/>
            </a:lvl1pPr>
            <a:lvl2pPr marL="457200" indent="0" algn="ctr">
              <a:spcBef>
                <a:spcPts val="0"/>
              </a:spcBef>
              <a:buNone/>
              <a:defRPr sz="3000" baseline="0"/>
            </a:lvl2pPr>
            <a:lvl3pPr marL="914400" indent="0" algn="ctr">
              <a:spcBef>
                <a:spcPts val="0"/>
              </a:spcBef>
              <a:buNone/>
              <a:defRPr sz="3000" baseline="0"/>
            </a:lvl3pPr>
            <a:lvl4pPr marL="1371600" indent="0" algn="ctr">
              <a:buNone/>
              <a:defRPr sz="3000"/>
            </a:lvl4pPr>
          </a:lstStyle>
          <a:p>
            <a:pPr lvl="0"/>
            <a:r>
              <a:rPr lang="en-US" smtClean="0"/>
              <a:t>Click to edit Master text styles</a:t>
            </a:r>
          </a:p>
        </p:txBody>
      </p:sp>
      <p:sp>
        <p:nvSpPr>
          <p:cNvPr id="6" name="TextBox 5"/>
          <p:cNvSpPr txBox="1"/>
          <p:nvPr userDrawn="1"/>
        </p:nvSpPr>
        <p:spPr>
          <a:xfrm>
            <a:off x="304800" y="3733800"/>
            <a:ext cx="1981200" cy="3016210"/>
          </a:xfrm>
          <a:prstGeom prst="rect">
            <a:avLst/>
          </a:prstGeom>
          <a:noFill/>
        </p:spPr>
        <p:txBody>
          <a:bodyPr>
            <a:spAutoFit/>
          </a:bodyPr>
          <a:lstStyle/>
          <a:p>
            <a:pPr>
              <a:lnSpc>
                <a:spcPts val="1200"/>
              </a:lnSpc>
              <a:defRPr/>
            </a:pPr>
            <a:r>
              <a:rPr lang="en-US" sz="800" b="1" spc="50" dirty="0">
                <a:solidFill>
                  <a:srgbClr val="F8F8F8"/>
                </a:solidFill>
                <a:latin typeface="+mj-lt"/>
                <a:cs typeface="Arial" pitchFamily="34" charset="0"/>
              </a:rPr>
              <a:t>ATLANTA </a:t>
            </a:r>
          </a:p>
          <a:p>
            <a:pPr>
              <a:lnSpc>
                <a:spcPts val="1200"/>
              </a:lnSpc>
              <a:defRPr/>
            </a:pPr>
            <a:r>
              <a:rPr lang="en-US" sz="800" b="1" spc="50" dirty="0">
                <a:solidFill>
                  <a:srgbClr val="F8F8F8"/>
                </a:solidFill>
                <a:latin typeface="+mj-lt"/>
                <a:cs typeface="Arial" pitchFamily="34" charset="0"/>
              </a:rPr>
              <a:t>AUGUSTA</a:t>
            </a:r>
          </a:p>
          <a:p>
            <a:pPr>
              <a:lnSpc>
                <a:spcPts val="1200"/>
              </a:lnSpc>
              <a:defRPr/>
            </a:pPr>
            <a:r>
              <a:rPr lang="en-US" sz="800" b="1" spc="50" dirty="0">
                <a:solidFill>
                  <a:srgbClr val="F8F8F8"/>
                </a:solidFill>
                <a:latin typeface="+mj-lt"/>
                <a:cs typeface="Arial" pitchFamily="34" charset="0"/>
              </a:rPr>
              <a:t>CHARLOTTE</a:t>
            </a:r>
          </a:p>
          <a:p>
            <a:pPr>
              <a:lnSpc>
                <a:spcPts val="1200"/>
              </a:lnSpc>
              <a:defRPr/>
            </a:pPr>
            <a:r>
              <a:rPr lang="en-US" sz="800" b="1" spc="50" dirty="0" smtClean="0">
                <a:solidFill>
                  <a:srgbClr val="F8F8F8"/>
                </a:solidFill>
                <a:latin typeface="+mj-lt"/>
                <a:cs typeface="Arial" pitchFamily="34" charset="0"/>
              </a:rPr>
              <a:t>DENVER</a:t>
            </a:r>
          </a:p>
          <a:p>
            <a:pPr>
              <a:lnSpc>
                <a:spcPts val="1200"/>
              </a:lnSpc>
              <a:defRPr/>
            </a:pPr>
            <a:r>
              <a:rPr lang="en-US" sz="800" b="1" spc="50" dirty="0" smtClean="0">
                <a:solidFill>
                  <a:srgbClr val="F8F8F8"/>
                </a:solidFill>
                <a:latin typeface="+mj-lt"/>
                <a:cs typeface="Arial" pitchFamily="34" charset="0"/>
              </a:rPr>
              <a:t>LOS ANGELES</a:t>
            </a:r>
            <a:endParaRPr lang="en-US" sz="800" b="1" spc="50" dirty="0">
              <a:solidFill>
                <a:srgbClr val="F8F8F8"/>
              </a:solidFill>
              <a:latin typeface="+mj-lt"/>
              <a:cs typeface="Arial" pitchFamily="34" charset="0"/>
            </a:endParaRPr>
          </a:p>
          <a:p>
            <a:pPr>
              <a:lnSpc>
                <a:spcPts val="1200"/>
              </a:lnSpc>
              <a:defRPr/>
            </a:pPr>
            <a:r>
              <a:rPr lang="en-US" sz="800" b="1" spc="50" dirty="0" smtClean="0">
                <a:solidFill>
                  <a:srgbClr val="F8F8F8"/>
                </a:solidFill>
                <a:latin typeface="+mj-lt"/>
                <a:cs typeface="Arial" pitchFamily="34" charset="0"/>
              </a:rPr>
              <a:t>NEW </a:t>
            </a:r>
            <a:r>
              <a:rPr lang="en-US" sz="800" b="1" spc="50" dirty="0">
                <a:solidFill>
                  <a:srgbClr val="F8F8F8"/>
                </a:solidFill>
                <a:latin typeface="+mj-lt"/>
                <a:cs typeface="Arial" pitchFamily="34" charset="0"/>
              </a:rPr>
              <a:t>YORK</a:t>
            </a:r>
          </a:p>
          <a:p>
            <a:pPr>
              <a:lnSpc>
                <a:spcPts val="1200"/>
              </a:lnSpc>
              <a:defRPr/>
            </a:pPr>
            <a:r>
              <a:rPr lang="en-US" sz="800" b="1" spc="50" dirty="0">
                <a:solidFill>
                  <a:srgbClr val="F8F8F8"/>
                </a:solidFill>
                <a:latin typeface="+mj-lt"/>
                <a:cs typeface="Arial" pitchFamily="34" charset="0"/>
              </a:rPr>
              <a:t>RALEIGH</a:t>
            </a:r>
          </a:p>
          <a:p>
            <a:pPr>
              <a:lnSpc>
                <a:spcPts val="1200"/>
              </a:lnSpc>
              <a:defRPr/>
            </a:pPr>
            <a:r>
              <a:rPr lang="en-US" sz="800" b="1" spc="50" dirty="0">
                <a:solidFill>
                  <a:srgbClr val="F8F8F8"/>
                </a:solidFill>
                <a:latin typeface="+mj-lt"/>
                <a:cs typeface="Arial" pitchFamily="34" charset="0"/>
              </a:rPr>
              <a:t>SAN DIEGO</a:t>
            </a:r>
          </a:p>
          <a:p>
            <a:pPr>
              <a:lnSpc>
                <a:spcPts val="1200"/>
              </a:lnSpc>
              <a:defRPr/>
            </a:pPr>
            <a:r>
              <a:rPr lang="en-US" sz="800" b="1" spc="50" dirty="0">
                <a:solidFill>
                  <a:srgbClr val="F8F8F8"/>
                </a:solidFill>
                <a:latin typeface="+mj-lt"/>
                <a:cs typeface="Arial" pitchFamily="34" charset="0"/>
              </a:rPr>
              <a:t>SAN FRANCISCO     </a:t>
            </a:r>
          </a:p>
          <a:p>
            <a:pPr>
              <a:lnSpc>
                <a:spcPts val="1200"/>
              </a:lnSpc>
              <a:defRPr/>
            </a:pPr>
            <a:r>
              <a:rPr lang="en-US" sz="800" b="1" spc="50" dirty="0" smtClean="0">
                <a:solidFill>
                  <a:srgbClr val="F8F8F8"/>
                </a:solidFill>
                <a:latin typeface="+mj-lt"/>
                <a:cs typeface="Arial" pitchFamily="34" charset="0"/>
              </a:rPr>
              <a:t>SEATTLE</a:t>
            </a:r>
          </a:p>
          <a:p>
            <a:pPr>
              <a:lnSpc>
                <a:spcPts val="1200"/>
              </a:lnSpc>
              <a:defRPr/>
            </a:pPr>
            <a:r>
              <a:rPr lang="en-US" sz="800" b="1" spc="50" dirty="0" smtClean="0">
                <a:solidFill>
                  <a:srgbClr val="F8F8F8"/>
                </a:solidFill>
                <a:latin typeface="+mj-lt"/>
                <a:cs typeface="Arial" pitchFamily="34" charset="0"/>
              </a:rPr>
              <a:t>SHANGHAI</a:t>
            </a:r>
            <a:endParaRPr lang="en-US" sz="800" b="1" spc="50" dirty="0">
              <a:solidFill>
                <a:srgbClr val="F8F8F8"/>
              </a:solidFill>
              <a:latin typeface="+mj-lt"/>
              <a:cs typeface="Arial" pitchFamily="34" charset="0"/>
            </a:endParaRPr>
          </a:p>
          <a:p>
            <a:pPr>
              <a:lnSpc>
                <a:spcPts val="1200"/>
              </a:lnSpc>
              <a:defRPr/>
            </a:pPr>
            <a:r>
              <a:rPr lang="en-US" sz="800" b="1" spc="50" dirty="0">
                <a:solidFill>
                  <a:srgbClr val="F8F8F8"/>
                </a:solidFill>
                <a:latin typeface="+mj-lt"/>
                <a:cs typeface="Arial" pitchFamily="34" charset="0"/>
              </a:rPr>
              <a:t>SILICON VALLEY</a:t>
            </a:r>
          </a:p>
          <a:p>
            <a:pPr>
              <a:lnSpc>
                <a:spcPts val="1200"/>
              </a:lnSpc>
              <a:defRPr/>
            </a:pPr>
            <a:r>
              <a:rPr lang="en-US" sz="800" b="1" spc="50" dirty="0">
                <a:solidFill>
                  <a:srgbClr val="F8F8F8"/>
                </a:solidFill>
                <a:latin typeface="+mj-lt"/>
                <a:cs typeface="Arial" pitchFamily="34" charset="0"/>
              </a:rPr>
              <a:t>STOCKHOLM</a:t>
            </a:r>
          </a:p>
          <a:p>
            <a:pPr>
              <a:lnSpc>
                <a:spcPts val="1200"/>
              </a:lnSpc>
              <a:defRPr/>
            </a:pPr>
            <a:r>
              <a:rPr lang="en-US" sz="800" b="1" spc="50" dirty="0" smtClean="0">
                <a:solidFill>
                  <a:srgbClr val="F8F8F8"/>
                </a:solidFill>
                <a:latin typeface="+mj-lt"/>
                <a:cs typeface="Arial" pitchFamily="34" charset="0"/>
              </a:rPr>
              <a:t>TOKYO</a:t>
            </a:r>
            <a:endParaRPr lang="en-US" sz="800" b="1" spc="50" dirty="0">
              <a:solidFill>
                <a:srgbClr val="F8F8F8"/>
              </a:solidFill>
              <a:latin typeface="+mj-lt"/>
              <a:cs typeface="Arial" pitchFamily="34" charset="0"/>
            </a:endParaRPr>
          </a:p>
          <a:p>
            <a:pPr>
              <a:lnSpc>
                <a:spcPts val="1200"/>
              </a:lnSpc>
              <a:defRPr/>
            </a:pPr>
            <a:r>
              <a:rPr lang="en-US" sz="800" b="1" spc="50" dirty="0">
                <a:solidFill>
                  <a:srgbClr val="F8F8F8"/>
                </a:solidFill>
                <a:latin typeface="+mj-lt"/>
                <a:cs typeface="Arial" pitchFamily="34" charset="0"/>
              </a:rPr>
              <a:t>WALNUT CREEK</a:t>
            </a:r>
          </a:p>
          <a:p>
            <a:pPr>
              <a:lnSpc>
                <a:spcPts val="1200"/>
              </a:lnSpc>
              <a:defRPr/>
            </a:pPr>
            <a:r>
              <a:rPr lang="en-US" sz="800" b="1" spc="50" dirty="0">
                <a:solidFill>
                  <a:srgbClr val="F8F8F8"/>
                </a:solidFill>
                <a:latin typeface="+mj-lt"/>
                <a:cs typeface="Arial" pitchFamily="34" charset="0"/>
              </a:rPr>
              <a:t>WASHINGTON D.C.</a:t>
            </a:r>
          </a:p>
          <a:p>
            <a:pPr>
              <a:lnSpc>
                <a:spcPts val="1200"/>
              </a:lnSpc>
              <a:defRPr/>
            </a:pPr>
            <a:r>
              <a:rPr lang="en-US" sz="800" b="1" spc="50" dirty="0">
                <a:solidFill>
                  <a:srgbClr val="F8F8F8"/>
                </a:solidFill>
                <a:latin typeface="+mj-lt"/>
                <a:cs typeface="Arial" pitchFamily="34" charset="0"/>
              </a:rPr>
              <a:t>WINSTON-SALEM</a:t>
            </a:r>
          </a:p>
          <a:p>
            <a:pPr>
              <a:lnSpc>
                <a:spcPts val="1200"/>
              </a:lnSpc>
              <a:defRPr/>
            </a:pPr>
            <a:endParaRPr lang="en-US" sz="800" b="1" spc="50" dirty="0">
              <a:solidFill>
                <a:srgbClr val="F8F8F8"/>
              </a:solidFill>
              <a:latin typeface="+mj-lt"/>
              <a:cs typeface="Arial" pitchFamily="34" charset="0"/>
            </a:endParaRPr>
          </a:p>
          <a:p>
            <a:pPr>
              <a:lnSpc>
                <a:spcPts val="1200"/>
              </a:lnSpc>
              <a:defRPr/>
            </a:pPr>
            <a:r>
              <a:rPr lang="en-US" sz="800" b="1" spc="50" dirty="0">
                <a:solidFill>
                  <a:srgbClr val="F8F8F8"/>
                </a:solidFill>
                <a:latin typeface="+mj-lt"/>
                <a:cs typeface="Arial" pitchFamily="34" charset="0"/>
              </a:rPr>
              <a:t>www.kilpatricktownsend.com</a:t>
            </a:r>
          </a:p>
        </p:txBody>
      </p:sp>
    </p:spTree>
    <p:extLst>
      <p:ext uri="{BB962C8B-B14F-4D97-AF65-F5344CB8AC3E}">
        <p14:creationId xmlns:p14="http://schemas.microsoft.com/office/powerpoint/2010/main" val="286997973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_Last Page - Blu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03706"/>
            <a:ext cx="5058410" cy="5645150"/>
          </a:xfrm>
          <a:prstGeom prst="rect">
            <a:avLst/>
          </a:prstGeom>
        </p:spPr>
      </p:pic>
      <p:sp>
        <p:nvSpPr>
          <p:cNvPr id="5" name="Text Placeholder 4"/>
          <p:cNvSpPr>
            <a:spLocks noGrp="1"/>
          </p:cNvSpPr>
          <p:nvPr>
            <p:ph type="body" sz="quarter" idx="11"/>
          </p:nvPr>
        </p:nvSpPr>
        <p:spPr>
          <a:xfrm>
            <a:off x="3810000" y="2377440"/>
            <a:ext cx="4876800" cy="1828800"/>
          </a:xfrm>
        </p:spPr>
        <p:txBody>
          <a:bodyPr/>
          <a:lstStyle>
            <a:lvl1pPr marL="0" indent="0" algn="r">
              <a:spcBef>
                <a:spcPts val="0"/>
              </a:spcBef>
              <a:buNone/>
              <a:defRPr sz="3000" baseline="0"/>
            </a:lvl1pPr>
            <a:lvl2pPr marL="457200" indent="0" algn="ctr">
              <a:spcBef>
                <a:spcPts val="0"/>
              </a:spcBef>
              <a:buNone/>
              <a:defRPr sz="3000" baseline="0"/>
            </a:lvl2pPr>
            <a:lvl3pPr marL="914400" indent="0" algn="ctr">
              <a:spcBef>
                <a:spcPts val="0"/>
              </a:spcBef>
              <a:buNone/>
              <a:defRPr sz="3000" baseline="0"/>
            </a:lvl3pPr>
            <a:lvl4pPr marL="1371600" indent="0" algn="ctr">
              <a:buNone/>
              <a:defRPr sz="3000"/>
            </a:lvl4pPr>
          </a:lstStyle>
          <a:p>
            <a:pPr lvl="0"/>
            <a:r>
              <a:rPr lang="en-US" smtClean="0"/>
              <a:t>Click to edit Master text styles</a:t>
            </a:r>
          </a:p>
        </p:txBody>
      </p:sp>
      <p:sp>
        <p:nvSpPr>
          <p:cNvPr id="6" name="TextBox 5"/>
          <p:cNvSpPr txBox="1"/>
          <p:nvPr userDrawn="1"/>
        </p:nvSpPr>
        <p:spPr>
          <a:xfrm>
            <a:off x="304800" y="3733800"/>
            <a:ext cx="1981200" cy="3016210"/>
          </a:xfrm>
          <a:prstGeom prst="rect">
            <a:avLst/>
          </a:prstGeom>
          <a:noFill/>
        </p:spPr>
        <p:txBody>
          <a:bodyPr>
            <a:spAutoFit/>
          </a:bodyPr>
          <a:lstStyle/>
          <a:p>
            <a:pPr>
              <a:lnSpc>
                <a:spcPts val="1200"/>
              </a:lnSpc>
              <a:defRPr/>
            </a:pPr>
            <a:r>
              <a:rPr lang="en-US" sz="800" b="1" spc="50" dirty="0">
                <a:solidFill>
                  <a:srgbClr val="F8F8F8"/>
                </a:solidFill>
                <a:latin typeface="+mj-lt"/>
                <a:cs typeface="Arial" pitchFamily="34" charset="0"/>
              </a:rPr>
              <a:t>ATLANTA </a:t>
            </a:r>
          </a:p>
          <a:p>
            <a:pPr>
              <a:lnSpc>
                <a:spcPts val="1200"/>
              </a:lnSpc>
              <a:defRPr/>
            </a:pPr>
            <a:r>
              <a:rPr lang="en-US" sz="800" b="1" spc="50" dirty="0">
                <a:solidFill>
                  <a:srgbClr val="F8F8F8"/>
                </a:solidFill>
                <a:latin typeface="+mj-lt"/>
                <a:cs typeface="Arial" pitchFamily="34" charset="0"/>
              </a:rPr>
              <a:t>AUGUSTA</a:t>
            </a:r>
          </a:p>
          <a:p>
            <a:pPr>
              <a:lnSpc>
                <a:spcPts val="1200"/>
              </a:lnSpc>
              <a:defRPr/>
            </a:pPr>
            <a:r>
              <a:rPr lang="en-US" sz="800" b="1" spc="50" dirty="0">
                <a:solidFill>
                  <a:srgbClr val="F8F8F8"/>
                </a:solidFill>
                <a:latin typeface="+mj-lt"/>
                <a:cs typeface="Arial" pitchFamily="34" charset="0"/>
              </a:rPr>
              <a:t>CHARLOTTE</a:t>
            </a:r>
          </a:p>
          <a:p>
            <a:pPr>
              <a:lnSpc>
                <a:spcPts val="1200"/>
              </a:lnSpc>
              <a:defRPr/>
            </a:pPr>
            <a:r>
              <a:rPr lang="en-US" sz="800" b="1" spc="50" dirty="0" smtClean="0">
                <a:solidFill>
                  <a:srgbClr val="F8F8F8"/>
                </a:solidFill>
                <a:latin typeface="+mj-lt"/>
                <a:cs typeface="Arial" pitchFamily="34" charset="0"/>
              </a:rPr>
              <a:t>DENVER</a:t>
            </a:r>
          </a:p>
          <a:p>
            <a:pPr>
              <a:lnSpc>
                <a:spcPts val="1200"/>
              </a:lnSpc>
              <a:defRPr/>
            </a:pPr>
            <a:r>
              <a:rPr lang="en-US" sz="800" b="1" kern="1200" spc="50" dirty="0" smtClean="0">
                <a:solidFill>
                  <a:srgbClr val="F8F8F8"/>
                </a:solidFill>
                <a:latin typeface="+mj-lt"/>
                <a:ea typeface="ＭＳ Ｐゴシック" pitchFamily="34" charset="-128"/>
                <a:cs typeface="Arial" pitchFamily="34" charset="0"/>
              </a:rPr>
              <a:t>LOS ANGELES</a:t>
            </a:r>
            <a:endParaRPr lang="en-US" sz="800" b="1" kern="1200" spc="50" dirty="0" smtClean="0">
              <a:solidFill>
                <a:srgbClr val="F8F8F8"/>
              </a:solidFill>
              <a:latin typeface="Times" pitchFamily="18" charset="0"/>
              <a:ea typeface="ＭＳ Ｐゴシック" pitchFamily="34" charset="-128"/>
              <a:cs typeface="Arial" pitchFamily="34" charset="0"/>
            </a:endParaRPr>
          </a:p>
          <a:p>
            <a:pPr>
              <a:lnSpc>
                <a:spcPts val="1200"/>
              </a:lnSpc>
              <a:defRPr/>
            </a:pPr>
            <a:r>
              <a:rPr lang="en-US" sz="800" b="1" spc="50" dirty="0" smtClean="0">
                <a:solidFill>
                  <a:srgbClr val="F8F8F8"/>
                </a:solidFill>
                <a:latin typeface="+mj-lt"/>
                <a:cs typeface="Arial" pitchFamily="34" charset="0"/>
              </a:rPr>
              <a:t>NEW YORK</a:t>
            </a:r>
            <a:endParaRPr lang="en-US" sz="800" b="1" spc="50" dirty="0">
              <a:solidFill>
                <a:srgbClr val="F8F8F8"/>
              </a:solidFill>
              <a:latin typeface="+mj-lt"/>
              <a:cs typeface="Arial" pitchFamily="34" charset="0"/>
            </a:endParaRPr>
          </a:p>
          <a:p>
            <a:pPr>
              <a:lnSpc>
                <a:spcPts val="1200"/>
              </a:lnSpc>
              <a:defRPr/>
            </a:pPr>
            <a:r>
              <a:rPr lang="en-US" sz="800" b="1" spc="50" dirty="0">
                <a:solidFill>
                  <a:srgbClr val="F8F8F8"/>
                </a:solidFill>
                <a:latin typeface="+mj-lt"/>
                <a:cs typeface="Arial" pitchFamily="34" charset="0"/>
              </a:rPr>
              <a:t>RALEIGH</a:t>
            </a:r>
          </a:p>
          <a:p>
            <a:pPr>
              <a:lnSpc>
                <a:spcPts val="1200"/>
              </a:lnSpc>
              <a:defRPr/>
            </a:pPr>
            <a:r>
              <a:rPr lang="en-US" sz="800" b="1" spc="50" dirty="0">
                <a:solidFill>
                  <a:srgbClr val="F8F8F8"/>
                </a:solidFill>
                <a:latin typeface="+mj-lt"/>
                <a:cs typeface="Arial" pitchFamily="34" charset="0"/>
              </a:rPr>
              <a:t>SAN DIEGO</a:t>
            </a:r>
          </a:p>
          <a:p>
            <a:pPr>
              <a:lnSpc>
                <a:spcPts val="1200"/>
              </a:lnSpc>
              <a:defRPr/>
            </a:pPr>
            <a:r>
              <a:rPr lang="en-US" sz="800" b="1" spc="50" dirty="0">
                <a:solidFill>
                  <a:srgbClr val="F8F8F8"/>
                </a:solidFill>
                <a:latin typeface="+mj-lt"/>
                <a:cs typeface="Arial" pitchFamily="34" charset="0"/>
              </a:rPr>
              <a:t>SAN FRANCISCO     </a:t>
            </a:r>
          </a:p>
          <a:p>
            <a:pPr>
              <a:lnSpc>
                <a:spcPts val="1200"/>
              </a:lnSpc>
              <a:defRPr/>
            </a:pPr>
            <a:r>
              <a:rPr lang="en-US" sz="800" b="1" spc="50" dirty="0" smtClean="0">
                <a:solidFill>
                  <a:srgbClr val="F8F8F8"/>
                </a:solidFill>
                <a:latin typeface="+mj-lt"/>
                <a:cs typeface="Arial" pitchFamily="34" charset="0"/>
              </a:rPr>
              <a:t>SEATTLE</a:t>
            </a:r>
          </a:p>
          <a:p>
            <a:pPr>
              <a:lnSpc>
                <a:spcPts val="1200"/>
              </a:lnSpc>
              <a:defRPr/>
            </a:pPr>
            <a:r>
              <a:rPr lang="en-US" sz="800" b="1" spc="50" dirty="0" smtClean="0">
                <a:solidFill>
                  <a:srgbClr val="F8F8F8"/>
                </a:solidFill>
                <a:latin typeface="+mj-lt"/>
                <a:cs typeface="Arial" pitchFamily="34" charset="0"/>
              </a:rPr>
              <a:t>SHANGHAI</a:t>
            </a:r>
            <a:endParaRPr lang="en-US" sz="800" b="1" spc="50" dirty="0">
              <a:solidFill>
                <a:srgbClr val="F8F8F8"/>
              </a:solidFill>
              <a:latin typeface="+mj-lt"/>
              <a:cs typeface="Arial" pitchFamily="34" charset="0"/>
            </a:endParaRPr>
          </a:p>
          <a:p>
            <a:pPr>
              <a:lnSpc>
                <a:spcPts val="1200"/>
              </a:lnSpc>
              <a:defRPr/>
            </a:pPr>
            <a:r>
              <a:rPr lang="en-US" sz="800" b="1" spc="50" dirty="0">
                <a:solidFill>
                  <a:srgbClr val="F8F8F8"/>
                </a:solidFill>
                <a:latin typeface="+mj-lt"/>
                <a:cs typeface="Arial" pitchFamily="34" charset="0"/>
              </a:rPr>
              <a:t>SILICON VALLEY</a:t>
            </a:r>
          </a:p>
          <a:p>
            <a:pPr>
              <a:lnSpc>
                <a:spcPts val="1200"/>
              </a:lnSpc>
              <a:defRPr/>
            </a:pPr>
            <a:r>
              <a:rPr lang="en-US" sz="800" b="1" spc="50" dirty="0">
                <a:solidFill>
                  <a:srgbClr val="F8F8F8"/>
                </a:solidFill>
                <a:latin typeface="+mj-lt"/>
                <a:cs typeface="Arial" pitchFamily="34" charset="0"/>
              </a:rPr>
              <a:t>STOCKHOLM</a:t>
            </a:r>
          </a:p>
          <a:p>
            <a:pPr>
              <a:lnSpc>
                <a:spcPts val="1200"/>
              </a:lnSpc>
              <a:defRPr/>
            </a:pPr>
            <a:r>
              <a:rPr lang="en-US" sz="800" b="1" spc="50" dirty="0" smtClean="0">
                <a:solidFill>
                  <a:srgbClr val="F8F8F8"/>
                </a:solidFill>
                <a:latin typeface="+mj-lt"/>
                <a:cs typeface="Arial" pitchFamily="34" charset="0"/>
              </a:rPr>
              <a:t>TOKYO</a:t>
            </a:r>
            <a:endParaRPr lang="en-US" sz="800" b="1" spc="50" dirty="0">
              <a:solidFill>
                <a:srgbClr val="F8F8F8"/>
              </a:solidFill>
              <a:latin typeface="+mj-lt"/>
              <a:cs typeface="Arial" pitchFamily="34" charset="0"/>
            </a:endParaRPr>
          </a:p>
          <a:p>
            <a:pPr>
              <a:lnSpc>
                <a:spcPts val="1200"/>
              </a:lnSpc>
              <a:defRPr/>
            </a:pPr>
            <a:r>
              <a:rPr lang="en-US" sz="800" b="1" spc="50" dirty="0">
                <a:solidFill>
                  <a:srgbClr val="F8F8F8"/>
                </a:solidFill>
                <a:latin typeface="+mj-lt"/>
                <a:cs typeface="Arial" pitchFamily="34" charset="0"/>
              </a:rPr>
              <a:t>WALNUT CREEK</a:t>
            </a:r>
          </a:p>
          <a:p>
            <a:pPr>
              <a:lnSpc>
                <a:spcPts val="1200"/>
              </a:lnSpc>
              <a:defRPr/>
            </a:pPr>
            <a:r>
              <a:rPr lang="en-US" sz="800" b="1" spc="50" dirty="0">
                <a:solidFill>
                  <a:srgbClr val="F8F8F8"/>
                </a:solidFill>
                <a:latin typeface="+mj-lt"/>
                <a:cs typeface="Arial" pitchFamily="34" charset="0"/>
              </a:rPr>
              <a:t>WASHINGTON D.C.</a:t>
            </a:r>
          </a:p>
          <a:p>
            <a:pPr>
              <a:lnSpc>
                <a:spcPts val="1200"/>
              </a:lnSpc>
              <a:defRPr/>
            </a:pPr>
            <a:r>
              <a:rPr lang="en-US" sz="800" b="1" spc="50" dirty="0">
                <a:solidFill>
                  <a:srgbClr val="F8F8F8"/>
                </a:solidFill>
                <a:latin typeface="+mj-lt"/>
                <a:cs typeface="Arial" pitchFamily="34" charset="0"/>
              </a:rPr>
              <a:t>WINSTON-SALEM</a:t>
            </a:r>
          </a:p>
          <a:p>
            <a:pPr>
              <a:lnSpc>
                <a:spcPts val="1200"/>
              </a:lnSpc>
              <a:defRPr/>
            </a:pPr>
            <a:endParaRPr lang="en-US" sz="800" b="1" spc="50" dirty="0">
              <a:solidFill>
                <a:srgbClr val="F8F8F8"/>
              </a:solidFill>
              <a:latin typeface="+mj-lt"/>
              <a:cs typeface="Arial" pitchFamily="34" charset="0"/>
            </a:endParaRPr>
          </a:p>
          <a:p>
            <a:pPr>
              <a:lnSpc>
                <a:spcPts val="1200"/>
              </a:lnSpc>
              <a:defRPr/>
            </a:pPr>
            <a:r>
              <a:rPr lang="en-US" sz="800" b="1" spc="50" dirty="0">
                <a:solidFill>
                  <a:srgbClr val="F8F8F8"/>
                </a:solidFill>
                <a:latin typeface="+mj-lt"/>
                <a:cs typeface="Arial" pitchFamily="34" charset="0"/>
              </a:rPr>
              <a:t>www.kilpatricktownsend.com</a:t>
            </a:r>
          </a:p>
        </p:txBody>
      </p:sp>
    </p:spTree>
    <p:extLst>
      <p:ext uri="{BB962C8B-B14F-4D97-AF65-F5344CB8AC3E}">
        <p14:creationId xmlns:p14="http://schemas.microsoft.com/office/powerpoint/2010/main" val="10426875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377950"/>
            <a:ext cx="7772400" cy="4383088"/>
          </a:xfrm>
        </p:spPr>
        <p:txBody>
          <a:bodyPr/>
          <a:lstStyle>
            <a:lvl1pPr>
              <a:defRPr sz="2400">
                <a:latin typeface="+mj-lt"/>
              </a:defRPr>
            </a:lvl1pPr>
            <a:lvl2pPr>
              <a:defRPr sz="1800">
                <a:latin typeface="+mj-lt"/>
              </a:defRPr>
            </a:lvl2pPr>
            <a:lvl3pPr>
              <a:defRPr sz="1200">
                <a:latin typeface="+mj-lt"/>
              </a:defRPr>
            </a:lvl3pPr>
            <a:lvl4pPr>
              <a:defRPr>
                <a:latin typeface="+mj-lt"/>
              </a:defRPr>
            </a:lvl4pPr>
            <a:lvl5pPr>
              <a:defRPr>
                <a:latin typeface="+mj-lt"/>
              </a:defRPr>
            </a:lvl5pPr>
          </a:lstStyle>
          <a:p>
            <a:pPr lvl="0"/>
            <a:r>
              <a:rPr lang="en-US" smtClean="0"/>
              <a:t>Click to edit Master text styles</a:t>
            </a:r>
          </a:p>
          <a:p>
            <a:pPr lvl="1"/>
            <a:r>
              <a:rPr lang="en-US" smtClean="0"/>
              <a:t>Second level</a:t>
            </a:r>
          </a:p>
          <a:p>
            <a:pPr lvl="2"/>
            <a:r>
              <a:rPr lang="en-US" smtClean="0"/>
              <a:t>Third level</a:t>
            </a:r>
          </a:p>
        </p:txBody>
      </p:sp>
      <p:sp>
        <p:nvSpPr>
          <p:cNvPr id="4" name="Slide Number Placeholder 4"/>
          <p:cNvSpPr>
            <a:spLocks noGrp="1" noChangeArrowheads="1"/>
          </p:cNvSpPr>
          <p:nvPr>
            <p:ph type="sldNum" sz="quarter" idx="10"/>
          </p:nvPr>
        </p:nvSpPr>
        <p:spPr>
          <a:xfrm>
            <a:off x="8686800" y="6477000"/>
            <a:ext cx="381000" cy="228600"/>
          </a:xfrm>
          <a:prstGeom prst="rect">
            <a:avLst/>
          </a:prstGeom>
        </p:spPr>
        <p:txBody>
          <a:bodyPr/>
          <a:lstStyle>
            <a:lvl1pPr algn="r" eaLnBrk="0" hangingPunct="0">
              <a:defRPr sz="800">
                <a:latin typeface="+mj-lt"/>
                <a:ea typeface="ＭＳ Ｐゴシック" pitchFamily="-109" charset="-128"/>
                <a:cs typeface="+mn-cs"/>
              </a:defRPr>
            </a:lvl1pPr>
          </a:lstStyle>
          <a:p>
            <a:pPr>
              <a:defRPr/>
            </a:pPr>
            <a:fld id="{8D6A4930-00C1-41AA-92FF-B6F5A2B3DB89}" type="slidenum">
              <a:rPr lang="en-US"/>
              <a:pPr>
                <a:defRPr/>
              </a:pPr>
              <a:t>‹#›</a:t>
            </a:fld>
            <a:endParaRPr lang="en-US" dirty="0"/>
          </a:p>
        </p:txBody>
      </p:sp>
      <p:pic>
        <p:nvPicPr>
          <p:cNvPr id="5" name="Picture 4"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7" name="Title 1"/>
          <p:cNvSpPr>
            <a:spLocks noGrp="1"/>
          </p:cNvSpPr>
          <p:nvPr>
            <p:ph type="title"/>
          </p:nvPr>
        </p:nvSpPr>
        <p:spPr>
          <a:xfrm>
            <a:off x="752475" y="298450"/>
            <a:ext cx="7019925" cy="844550"/>
          </a:xfrm>
        </p:spPr>
        <p:txBody>
          <a:bodyPr/>
          <a:lstStyle/>
          <a:p>
            <a:r>
              <a:rPr lang="en-US" smtClean="0"/>
              <a:t>Click to edit Master title style</a:t>
            </a:r>
            <a:endParaRPr lang="en-US" dirty="0" smtClean="0"/>
          </a:p>
        </p:txBody>
      </p:sp>
    </p:spTree>
    <p:extLst>
      <p:ext uri="{BB962C8B-B14F-4D97-AF65-F5344CB8AC3E}">
        <p14:creationId xmlns:p14="http://schemas.microsoft.com/office/powerpoint/2010/main" val="205530410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of Contents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762000" y="1371600"/>
            <a:ext cx="7772400" cy="5029200"/>
          </a:xfrm>
        </p:spPr>
        <p:txBody>
          <a:bodyPr/>
          <a:lstStyle>
            <a:lvl1pPr>
              <a:tabLst>
                <a:tab pos="7315200" algn="r"/>
              </a:tabLst>
              <a:defRPr sz="1800"/>
            </a:lvl1pPr>
            <a:lvl4pPr>
              <a:defRPr sz="1200"/>
            </a:lvl4pPr>
          </a:lstStyle>
          <a:p>
            <a:pPr lvl="0"/>
            <a:r>
              <a:rPr lang="en-US" smtClean="0"/>
              <a:t>Click to edit Master text styles</a:t>
            </a:r>
          </a:p>
          <a:p>
            <a:pPr lvl="1"/>
            <a:r>
              <a:rPr lang="en-US" smtClean="0"/>
              <a:t>Second level</a:t>
            </a:r>
          </a:p>
          <a:p>
            <a:pPr lvl="2"/>
            <a:r>
              <a:rPr lang="en-US" smtClean="0"/>
              <a:t>Third level</a:t>
            </a:r>
          </a:p>
        </p:txBody>
      </p:sp>
      <p:pic>
        <p:nvPicPr>
          <p:cNvPr id="5" name="Picture 4"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6" name="Slide Number Placeholder 4"/>
          <p:cNvSpPr>
            <a:spLocks noGrp="1" noChangeArrowheads="1"/>
          </p:cNvSpPr>
          <p:nvPr>
            <p:ph type="sldNum" sz="quarter" idx="11"/>
          </p:nvPr>
        </p:nvSpPr>
        <p:spPr>
          <a:xfrm>
            <a:off x="8686800" y="6477000"/>
            <a:ext cx="381000" cy="228600"/>
          </a:xfrm>
          <a:prstGeom prst="rect">
            <a:avLst/>
          </a:prstGeom>
        </p:spPr>
        <p:txBody>
          <a:bodyPr/>
          <a:lstStyle>
            <a:lvl1pPr algn="r" eaLnBrk="0" hangingPunct="0">
              <a:defRPr sz="800">
                <a:latin typeface="+mj-lt"/>
                <a:ea typeface="ＭＳ Ｐゴシック" pitchFamily="-109" charset="-128"/>
                <a:cs typeface="+mn-cs"/>
              </a:defRPr>
            </a:lvl1pPr>
          </a:lstStyle>
          <a:p>
            <a:pPr>
              <a:defRPr/>
            </a:pPr>
            <a:fld id="{8D6A4930-00C1-41AA-92FF-B6F5A2B3DB89}" type="slidenum">
              <a:rPr lang="en-US"/>
              <a:pPr>
                <a:defRPr/>
              </a:pPr>
              <a:t>‹#›</a:t>
            </a:fld>
            <a:endParaRPr lang="en-US" dirty="0"/>
          </a:p>
        </p:txBody>
      </p:sp>
    </p:spTree>
    <p:extLst>
      <p:ext uri="{BB962C8B-B14F-4D97-AF65-F5344CB8AC3E}">
        <p14:creationId xmlns:p14="http://schemas.microsoft.com/office/powerpoint/2010/main" val="273188168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 with Callout Box">
    <p:spTree>
      <p:nvGrpSpPr>
        <p:cNvPr id="1" name=""/>
        <p:cNvGrpSpPr/>
        <p:nvPr/>
      </p:nvGrpSpPr>
      <p:grpSpPr>
        <a:xfrm>
          <a:off x="0" y="0"/>
          <a:ext cx="0" cy="0"/>
          <a:chOff x="0" y="0"/>
          <a:chExt cx="0" cy="0"/>
        </a:xfrm>
      </p:grpSpPr>
      <p:sp>
        <p:nvSpPr>
          <p:cNvPr id="5" name="Isosceles Triangle 4"/>
          <p:cNvSpPr>
            <a:spLocks noChangeArrowheads="1"/>
          </p:cNvSpPr>
          <p:nvPr userDrawn="1"/>
        </p:nvSpPr>
        <p:spPr bwMode="auto">
          <a:xfrm rot="5400000">
            <a:off x="5105400" y="2895600"/>
            <a:ext cx="2286000" cy="457200"/>
          </a:xfrm>
          <a:prstGeom prst="triangle">
            <a:avLst>
              <a:gd name="adj" fmla="val 50000"/>
            </a:avLst>
          </a:prstGeom>
          <a:solidFill>
            <a:srgbClr val="00747A"/>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0" hangingPunct="0"/>
            <a:endParaRPr lang="en-US"/>
          </a:p>
        </p:txBody>
      </p:sp>
      <p:sp>
        <p:nvSpPr>
          <p:cNvPr id="2" name="Title 1"/>
          <p:cNvSpPr>
            <a:spLocks noGrp="1"/>
          </p:cNvSpPr>
          <p:nvPr>
            <p:ph type="title"/>
          </p:nvPr>
        </p:nvSpPr>
        <p:spPr/>
        <p:txBody>
          <a:bodyPr/>
          <a:lstStyle>
            <a:lvl1pPr>
              <a:defRPr baseline="0"/>
            </a:lvl1pPr>
          </a:lstStyle>
          <a:p>
            <a:r>
              <a:rPr lang="en-US" smtClean="0"/>
              <a:t>Click to edit Master title style</a:t>
            </a:r>
            <a:endParaRPr lang="en-US" dirty="0"/>
          </a:p>
        </p:txBody>
      </p:sp>
      <p:sp>
        <p:nvSpPr>
          <p:cNvPr id="11" name="Table Placeholder 10"/>
          <p:cNvSpPr>
            <a:spLocks noGrp="1"/>
          </p:cNvSpPr>
          <p:nvPr>
            <p:ph type="tbl" sz="quarter" idx="12"/>
          </p:nvPr>
        </p:nvSpPr>
        <p:spPr>
          <a:xfrm>
            <a:off x="762000" y="1371600"/>
            <a:ext cx="5105400" cy="4800600"/>
          </a:xfrm>
        </p:spPr>
        <p:txBody>
          <a:bodyPr/>
          <a:lstStyle>
            <a:lvl1pPr>
              <a:defRPr baseline="0"/>
            </a:lvl1pPr>
          </a:lstStyle>
          <a:p>
            <a:pPr lvl="0"/>
            <a:r>
              <a:rPr lang="en-US" noProof="0" smtClean="0"/>
              <a:t>Click icon to add table</a:t>
            </a:r>
            <a:endParaRPr lang="en-US" noProof="0" dirty="0"/>
          </a:p>
        </p:txBody>
      </p:sp>
      <p:sp>
        <p:nvSpPr>
          <p:cNvPr id="4" name="Text Placeholder 3"/>
          <p:cNvSpPr>
            <a:spLocks noGrp="1"/>
          </p:cNvSpPr>
          <p:nvPr>
            <p:ph type="body" sz="quarter" idx="13"/>
          </p:nvPr>
        </p:nvSpPr>
        <p:spPr>
          <a:xfrm>
            <a:off x="6629400" y="1447800"/>
            <a:ext cx="2295144" cy="4425696"/>
          </a:xfrm>
        </p:spPr>
        <p:txBody>
          <a:bodyPr/>
          <a:lstStyle>
            <a:lvl1pPr marL="0" indent="0">
              <a:buNone/>
              <a:defRPr/>
            </a:lvl1pPr>
            <a:lvl2pPr marL="233363" indent="-233363">
              <a:buFont typeface="Arial" pitchFamily="34" charset="0"/>
              <a:buChar char="•"/>
              <a:defRPr/>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pic>
        <p:nvPicPr>
          <p:cNvPr id="6" name="Picture 5"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7" name="Slide Number Placeholder 4"/>
          <p:cNvSpPr>
            <a:spLocks noGrp="1" noChangeArrowheads="1"/>
          </p:cNvSpPr>
          <p:nvPr>
            <p:ph type="sldNum" sz="quarter" idx="10"/>
          </p:nvPr>
        </p:nvSpPr>
        <p:spPr>
          <a:xfrm>
            <a:off x="8686800" y="6477000"/>
            <a:ext cx="381000" cy="228600"/>
          </a:xfrm>
          <a:prstGeom prst="rect">
            <a:avLst/>
          </a:prstGeom>
        </p:spPr>
        <p:txBody>
          <a:bodyPr/>
          <a:lstStyle>
            <a:lvl1pPr algn="r" eaLnBrk="0" hangingPunct="0">
              <a:defRPr sz="800">
                <a:latin typeface="+mj-lt"/>
                <a:ea typeface="ＭＳ Ｐゴシック" pitchFamily="-109" charset="-128"/>
                <a:cs typeface="+mn-cs"/>
              </a:defRPr>
            </a:lvl1pPr>
          </a:lstStyle>
          <a:p>
            <a:pPr>
              <a:defRPr/>
            </a:pPr>
            <a:fld id="{8D6A4930-00C1-41AA-92FF-B6F5A2B3DB89}" type="slidenum">
              <a:rPr lang="en-US"/>
              <a:pPr>
                <a:defRPr/>
              </a:pPr>
              <a:t>‹#›</a:t>
            </a:fld>
            <a:endParaRPr lang="en-US" dirty="0"/>
          </a:p>
        </p:txBody>
      </p:sp>
    </p:spTree>
    <p:extLst>
      <p:ext uri="{BB962C8B-B14F-4D97-AF65-F5344CB8AC3E}">
        <p14:creationId xmlns:p14="http://schemas.microsoft.com/office/powerpoint/2010/main" val="120128821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e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smtClean="0"/>
              <a:t>Click to edit Master title style</a:t>
            </a:r>
            <a:endParaRPr lang="en-US" dirty="0"/>
          </a:p>
        </p:txBody>
      </p:sp>
      <p:sp>
        <p:nvSpPr>
          <p:cNvPr id="4" name="Chart Placeholder 3"/>
          <p:cNvSpPr>
            <a:spLocks noGrp="1"/>
          </p:cNvSpPr>
          <p:nvPr>
            <p:ph type="chart" sz="quarter" idx="10"/>
          </p:nvPr>
        </p:nvSpPr>
        <p:spPr>
          <a:xfrm>
            <a:off x="762000" y="1371600"/>
            <a:ext cx="7620000" cy="5029200"/>
          </a:xfrm>
        </p:spPr>
        <p:txBody>
          <a:bodyPr/>
          <a:lstStyle>
            <a:lvl1pPr>
              <a:defRPr/>
            </a:lvl1pPr>
          </a:lstStyle>
          <a:p>
            <a:pPr lvl="0"/>
            <a:r>
              <a:rPr lang="en-US" noProof="0" smtClean="0"/>
              <a:t>Click icon to add chart</a:t>
            </a:r>
            <a:endParaRPr lang="en-US" noProof="0" dirty="0"/>
          </a:p>
        </p:txBody>
      </p:sp>
      <p:pic>
        <p:nvPicPr>
          <p:cNvPr id="5" name="Picture 4"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6" name="Slide Number Placeholder 4"/>
          <p:cNvSpPr>
            <a:spLocks noGrp="1" noChangeArrowheads="1"/>
          </p:cNvSpPr>
          <p:nvPr>
            <p:ph type="sldNum" sz="quarter" idx="11"/>
          </p:nvPr>
        </p:nvSpPr>
        <p:spPr>
          <a:xfrm>
            <a:off x="8686800" y="6477000"/>
            <a:ext cx="381000" cy="228600"/>
          </a:xfrm>
          <a:prstGeom prst="rect">
            <a:avLst/>
          </a:prstGeom>
        </p:spPr>
        <p:txBody>
          <a:bodyPr/>
          <a:lstStyle>
            <a:lvl1pPr algn="r" eaLnBrk="0" hangingPunct="0">
              <a:defRPr sz="800">
                <a:latin typeface="+mj-lt"/>
                <a:ea typeface="ＭＳ Ｐゴシック" pitchFamily="-109" charset="-128"/>
                <a:cs typeface="+mn-cs"/>
              </a:defRPr>
            </a:lvl1pPr>
          </a:lstStyle>
          <a:p>
            <a:pPr>
              <a:defRPr/>
            </a:pPr>
            <a:fld id="{8D6A4930-00C1-41AA-92FF-B6F5A2B3DB89}" type="slidenum">
              <a:rPr lang="en-US"/>
              <a:pPr>
                <a:defRPr/>
              </a:pPr>
              <a:t>‹#›</a:t>
            </a:fld>
            <a:endParaRPr lang="en-US" dirty="0"/>
          </a:p>
        </p:txBody>
      </p:sp>
    </p:spTree>
    <p:extLst>
      <p:ext uri="{BB962C8B-B14F-4D97-AF65-F5344CB8AC3E}">
        <p14:creationId xmlns:p14="http://schemas.microsoft.com/office/powerpoint/2010/main" val="185097117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g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6" name="SmartArt Placeholder 5"/>
          <p:cNvSpPr>
            <a:spLocks noGrp="1"/>
          </p:cNvSpPr>
          <p:nvPr>
            <p:ph type="dgm" sz="quarter" idx="10"/>
          </p:nvPr>
        </p:nvSpPr>
        <p:spPr>
          <a:xfrm>
            <a:off x="762000" y="1371600"/>
            <a:ext cx="7620000" cy="5029200"/>
          </a:xfrm>
        </p:spPr>
        <p:txBody>
          <a:bodyPr/>
          <a:lstStyle/>
          <a:p>
            <a:pPr lvl="0"/>
            <a:r>
              <a:rPr lang="en-US" noProof="0" smtClean="0"/>
              <a:t>Click icon to add SmartArt graphic</a:t>
            </a:r>
            <a:endParaRPr lang="en-US" noProof="0"/>
          </a:p>
        </p:txBody>
      </p:sp>
      <p:pic>
        <p:nvPicPr>
          <p:cNvPr id="4" name="Picture 3"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5" name="Slide Number Placeholder 4"/>
          <p:cNvSpPr>
            <a:spLocks noGrp="1" noChangeArrowheads="1"/>
          </p:cNvSpPr>
          <p:nvPr>
            <p:ph type="sldNum" sz="quarter" idx="11"/>
          </p:nvPr>
        </p:nvSpPr>
        <p:spPr>
          <a:xfrm>
            <a:off x="8686800" y="6477000"/>
            <a:ext cx="381000" cy="228600"/>
          </a:xfrm>
          <a:prstGeom prst="rect">
            <a:avLst/>
          </a:prstGeom>
        </p:spPr>
        <p:txBody>
          <a:bodyPr/>
          <a:lstStyle>
            <a:lvl1pPr algn="r" eaLnBrk="0" hangingPunct="0">
              <a:defRPr sz="800">
                <a:latin typeface="+mj-lt"/>
                <a:ea typeface="ＭＳ Ｐゴシック" pitchFamily="-109" charset="-128"/>
                <a:cs typeface="+mn-cs"/>
              </a:defRPr>
            </a:lvl1pPr>
          </a:lstStyle>
          <a:p>
            <a:pPr>
              <a:defRPr/>
            </a:pPr>
            <a:fld id="{8D6A4930-00C1-41AA-92FF-B6F5A2B3DB89}" type="slidenum">
              <a:rPr lang="en-US"/>
              <a:pPr>
                <a:defRPr/>
              </a:pPr>
              <a:t>‹#›</a:t>
            </a:fld>
            <a:endParaRPr lang="en-US" dirty="0"/>
          </a:p>
        </p:txBody>
      </p:sp>
    </p:spTree>
    <p:extLst>
      <p:ext uri="{BB962C8B-B14F-4D97-AF65-F5344CB8AC3E}">
        <p14:creationId xmlns:p14="http://schemas.microsoft.com/office/powerpoint/2010/main" val="135982740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box with callout">
    <p:spTree>
      <p:nvGrpSpPr>
        <p:cNvPr id="1" name=""/>
        <p:cNvGrpSpPr/>
        <p:nvPr/>
      </p:nvGrpSpPr>
      <p:grpSpPr>
        <a:xfrm>
          <a:off x="0" y="0"/>
          <a:ext cx="0" cy="0"/>
          <a:chOff x="0" y="0"/>
          <a:chExt cx="0" cy="0"/>
        </a:xfrm>
      </p:grpSpPr>
      <p:sp>
        <p:nvSpPr>
          <p:cNvPr id="5" name="TextBox 4"/>
          <p:cNvSpPr txBox="1">
            <a:spLocks noChangeArrowheads="1"/>
          </p:cNvSpPr>
          <p:nvPr userDrawn="1"/>
        </p:nvSpPr>
        <p:spPr bwMode="auto">
          <a:xfrm>
            <a:off x="6096000" y="1985963"/>
            <a:ext cx="2549525" cy="2581275"/>
          </a:xfrm>
          <a:prstGeom prst="rect">
            <a:avLst/>
          </a:prstGeom>
          <a:solidFill>
            <a:srgbClr val="00747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pitchFamily="18" charset="0"/>
                <a:ea typeface="ＭＳ Ｐゴシック" pitchFamily="34" charset="-128"/>
              </a:defRPr>
            </a:lvl1pPr>
            <a:lvl2pPr marL="742950" indent="-285750" eaLnBrk="0" hangingPunct="0">
              <a:defRPr sz="2400">
                <a:solidFill>
                  <a:schemeClr val="tx1"/>
                </a:solidFill>
                <a:latin typeface="Times" pitchFamily="18" charset="0"/>
                <a:ea typeface="ＭＳ Ｐゴシック" pitchFamily="34" charset="-128"/>
              </a:defRPr>
            </a:lvl2pPr>
            <a:lvl3pPr marL="1143000" indent="-228600" eaLnBrk="0" hangingPunct="0">
              <a:defRPr sz="2400">
                <a:solidFill>
                  <a:schemeClr val="tx1"/>
                </a:solidFill>
                <a:latin typeface="Times" pitchFamily="18" charset="0"/>
                <a:ea typeface="ＭＳ Ｐゴシック" pitchFamily="34" charset="-128"/>
              </a:defRPr>
            </a:lvl3pPr>
            <a:lvl4pPr marL="1600200" indent="-228600" eaLnBrk="0" hangingPunct="0">
              <a:defRPr sz="2400">
                <a:solidFill>
                  <a:schemeClr val="tx1"/>
                </a:solidFill>
                <a:latin typeface="Times" pitchFamily="18" charset="0"/>
                <a:ea typeface="ＭＳ Ｐゴシック" pitchFamily="34" charset="-128"/>
              </a:defRPr>
            </a:lvl4pPr>
            <a:lvl5pPr marL="2057400" indent="-228600" eaLnBrk="0" hangingPunct="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lgn="ctr" eaLnBrk="1" hangingPunct="1">
              <a:defRPr/>
            </a:pPr>
            <a:endParaRPr lang="en-US" sz="2000" smtClean="0">
              <a:solidFill>
                <a:schemeClr val="bg1"/>
              </a:solidFill>
              <a:latin typeface="Arial" pitchFamily="34" charset="0"/>
            </a:endParaRPr>
          </a:p>
        </p:txBody>
      </p:sp>
      <p:sp>
        <p:nvSpPr>
          <p:cNvPr id="2" name="Title 1"/>
          <p:cNvSpPr>
            <a:spLocks noGrp="1"/>
          </p:cNvSpPr>
          <p:nvPr>
            <p:ph type="title"/>
          </p:nvPr>
        </p:nvSpPr>
        <p:spPr/>
        <p:txBody>
          <a:bodyPr/>
          <a:lstStyle>
            <a:lvl1pPr>
              <a:defRPr baseline="0"/>
            </a:lvl1pPr>
          </a:lstStyle>
          <a:p>
            <a:r>
              <a:rPr lang="en-US" smtClean="0"/>
              <a:t>Click to edit Master title style</a:t>
            </a:r>
            <a:endParaRPr lang="en-US" dirty="0"/>
          </a:p>
        </p:txBody>
      </p:sp>
      <p:sp>
        <p:nvSpPr>
          <p:cNvPr id="4" name="Rectangle 4"/>
          <p:cNvSpPr>
            <a:spLocks noGrp="1" noChangeArrowheads="1"/>
          </p:cNvSpPr>
          <p:nvPr>
            <p:ph idx="1"/>
          </p:nvPr>
        </p:nvSpPr>
        <p:spPr bwMode="auto">
          <a:xfrm>
            <a:off x="685800" y="1377950"/>
            <a:ext cx="7772400" cy="438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lvl1pPr>
            <a:lvl2pPr>
              <a:defRPr/>
            </a:lvl2pPr>
            <a:lvl3pPr>
              <a:defRPr/>
            </a:lvl3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6" name="Text Placeholder 5"/>
          <p:cNvSpPr>
            <a:spLocks noGrp="1"/>
          </p:cNvSpPr>
          <p:nvPr>
            <p:ph type="body" sz="quarter" idx="10"/>
          </p:nvPr>
        </p:nvSpPr>
        <p:spPr>
          <a:xfrm>
            <a:off x="6151562" y="1993866"/>
            <a:ext cx="2438400" cy="2565469"/>
          </a:xfrm>
        </p:spPr>
        <p:txBody>
          <a:bodyPr/>
          <a:lstStyle>
            <a:lvl1pPr marL="0" marR="0" indent="0" algn="ctr" defTabSz="914400" rtl="0" eaLnBrk="0" fontAlgn="base" latinLnBrk="0" hangingPunct="0">
              <a:lnSpc>
                <a:spcPct val="100000"/>
              </a:lnSpc>
              <a:spcBef>
                <a:spcPct val="20000"/>
              </a:spcBef>
              <a:spcAft>
                <a:spcPct val="0"/>
              </a:spcAft>
              <a:buClrTx/>
              <a:buSzTx/>
              <a:buFontTx/>
              <a:buNone/>
              <a:tabLst/>
              <a:defRPr sz="2000" baseline="0">
                <a:solidFill>
                  <a:schemeClr val="bg1"/>
                </a:solidFill>
              </a:defRPr>
            </a:lvl1pPr>
            <a:lvl5pPr marL="1828800" indent="0">
              <a:buNone/>
              <a:defRPr/>
            </a:lvl5pPr>
          </a:lstStyle>
          <a:p>
            <a:pPr lvl="0"/>
            <a:r>
              <a:rPr lang="en-US" smtClean="0"/>
              <a:t>Click to edit Master text styles</a:t>
            </a:r>
          </a:p>
          <a:p>
            <a:pPr lvl="1"/>
            <a:r>
              <a:rPr lang="en-US" smtClean="0"/>
              <a:t>Second level</a:t>
            </a:r>
          </a:p>
          <a:p>
            <a:pPr lvl="2"/>
            <a:r>
              <a:rPr lang="en-US" smtClean="0"/>
              <a:t>Third level</a:t>
            </a:r>
          </a:p>
        </p:txBody>
      </p:sp>
      <p:pic>
        <p:nvPicPr>
          <p:cNvPr id="7" name="Picture 6"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8" name="Slide Number Placeholder 4"/>
          <p:cNvSpPr>
            <a:spLocks noGrp="1" noChangeArrowheads="1"/>
          </p:cNvSpPr>
          <p:nvPr>
            <p:ph type="sldNum" sz="quarter" idx="11"/>
          </p:nvPr>
        </p:nvSpPr>
        <p:spPr>
          <a:xfrm>
            <a:off x="8686800" y="6477000"/>
            <a:ext cx="381000" cy="228600"/>
          </a:xfrm>
          <a:prstGeom prst="rect">
            <a:avLst/>
          </a:prstGeom>
        </p:spPr>
        <p:txBody>
          <a:bodyPr/>
          <a:lstStyle>
            <a:lvl1pPr algn="r" eaLnBrk="0" hangingPunct="0">
              <a:defRPr sz="800">
                <a:latin typeface="+mj-lt"/>
                <a:ea typeface="ＭＳ Ｐゴシック" pitchFamily="-109" charset="-128"/>
                <a:cs typeface="+mn-cs"/>
              </a:defRPr>
            </a:lvl1pPr>
          </a:lstStyle>
          <a:p>
            <a:pPr>
              <a:defRPr/>
            </a:pPr>
            <a:fld id="{8D6A4930-00C1-41AA-92FF-B6F5A2B3DB89}" type="slidenum">
              <a:rPr lang="en-US"/>
              <a:pPr>
                <a:defRPr/>
              </a:pPr>
              <a:t>‹#›</a:t>
            </a:fld>
            <a:endParaRPr lang="en-US" dirty="0"/>
          </a:p>
        </p:txBody>
      </p:sp>
    </p:spTree>
    <p:extLst>
      <p:ext uri="{BB962C8B-B14F-4D97-AF65-F5344CB8AC3E}">
        <p14:creationId xmlns:p14="http://schemas.microsoft.com/office/powerpoint/2010/main" val="69292441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box with graphic">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29400" y="3429000"/>
            <a:ext cx="2568663"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sz="3000" baseline="0"/>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685800" y="1371600"/>
            <a:ext cx="6248400" cy="4495800"/>
          </a:xfrm>
        </p:spPr>
        <p:txBody>
          <a:bodyPr/>
          <a:lstStyle>
            <a:lvl4pPr marL="1371600" indent="0">
              <a:buNone/>
              <a:defRPr/>
            </a:lvl4pPr>
            <a:lvl5pPr marL="1828800" indent="0">
              <a:buNone/>
              <a:defRPr/>
            </a:lvl5pPr>
          </a:lstStyle>
          <a:p>
            <a:pPr lvl="0"/>
            <a:r>
              <a:rPr lang="en-US" noProof="0" smtClean="0"/>
              <a:t>Click to edit Master text styles</a:t>
            </a:r>
          </a:p>
          <a:p>
            <a:pPr lvl="1"/>
            <a:r>
              <a:rPr lang="en-US" noProof="0" smtClean="0"/>
              <a:t>Second level</a:t>
            </a:r>
          </a:p>
          <a:p>
            <a:pPr lvl="2"/>
            <a:r>
              <a:rPr lang="en-US" noProof="0" smtClean="0"/>
              <a:t>Third level</a:t>
            </a:r>
          </a:p>
        </p:txBody>
      </p:sp>
      <p:pic>
        <p:nvPicPr>
          <p:cNvPr id="5" name="Picture 4" descr="KTlogo_WH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Tree>
    <p:extLst>
      <p:ext uri="{BB962C8B-B14F-4D97-AF65-F5344CB8AC3E}">
        <p14:creationId xmlns:p14="http://schemas.microsoft.com/office/powerpoint/2010/main" val="114108430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5800" y="1377950"/>
            <a:ext cx="3810000" cy="4383088"/>
          </a:xfrm>
        </p:spPr>
        <p:txBody>
          <a:bodyPr/>
          <a:lstStyle>
            <a:lvl1pPr>
              <a:defRPr sz="2400"/>
            </a:lvl1pPr>
            <a:lvl2pPr>
              <a:defRPr sz="1800"/>
            </a:lvl2pPr>
            <a:lvl3pPr>
              <a:defRPr sz="12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77950"/>
            <a:ext cx="3810000" cy="4383088"/>
          </a:xfrm>
        </p:spPr>
        <p:txBody>
          <a:bodyPr/>
          <a:lstStyle>
            <a:lvl1pPr>
              <a:defRPr sz="2400"/>
            </a:lvl1pPr>
            <a:lvl2pPr>
              <a:defRPr sz="1800"/>
            </a:lvl2pPr>
            <a:lvl3pPr>
              <a:defRPr sz="12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7"/>
          <p:cNvSpPr>
            <a:spLocks noGrp="1" noChangeArrowheads="1"/>
          </p:cNvSpPr>
          <p:nvPr>
            <p:ph type="sldNum" sz="quarter" idx="10"/>
          </p:nvPr>
        </p:nvSpPr>
        <p:spPr>
          <a:xfrm>
            <a:off x="8686800" y="6477000"/>
            <a:ext cx="381000" cy="228600"/>
          </a:xfrm>
          <a:prstGeom prst="rect">
            <a:avLst/>
          </a:prstGeom>
        </p:spPr>
        <p:txBody>
          <a:bodyPr/>
          <a:lstStyle>
            <a:lvl1pPr algn="r" eaLnBrk="0" hangingPunct="0">
              <a:defRPr sz="800">
                <a:solidFill>
                  <a:schemeClr val="tx1"/>
                </a:solidFill>
                <a:latin typeface="+mj-lt"/>
                <a:ea typeface="ＭＳ Ｐゴシック" pitchFamily="-109" charset="-128"/>
                <a:cs typeface="+mn-cs"/>
              </a:defRPr>
            </a:lvl1pPr>
            <a:lvl2pPr marL="742950" indent="-285750">
              <a:defRPr sz="2400">
                <a:solidFill>
                  <a:schemeClr val="tx1"/>
                </a:solidFill>
                <a:latin typeface="Times" pitchFamily="-109" charset="0"/>
                <a:ea typeface="ＭＳ Ｐゴシック" pitchFamily="-109" charset="-128"/>
              </a:defRPr>
            </a:lvl2pPr>
            <a:lvl3pPr marL="1143000" indent="-228600">
              <a:defRPr sz="2400">
                <a:solidFill>
                  <a:schemeClr val="tx1"/>
                </a:solidFill>
                <a:latin typeface="Times" pitchFamily="-109" charset="0"/>
                <a:ea typeface="ＭＳ Ｐゴシック" pitchFamily="-109" charset="-128"/>
              </a:defRPr>
            </a:lvl3pPr>
            <a:lvl4pPr marL="1600200" indent="-228600">
              <a:defRPr sz="2400">
                <a:solidFill>
                  <a:schemeClr val="tx1"/>
                </a:solidFill>
                <a:latin typeface="Times" pitchFamily="-109" charset="0"/>
                <a:ea typeface="ＭＳ Ｐゴシック" pitchFamily="-109" charset="-128"/>
              </a:defRPr>
            </a:lvl4pPr>
            <a:lvl5pPr marL="2057400" indent="-228600">
              <a:defRPr sz="2400">
                <a:solidFill>
                  <a:schemeClr val="tx1"/>
                </a:solidFill>
                <a:latin typeface="Times" pitchFamily="-109" charset="0"/>
                <a:ea typeface="ＭＳ Ｐゴシック" pitchFamily="-109" charset="-128"/>
              </a:defRPr>
            </a:lvl5pPr>
            <a:lvl6pPr marL="25146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6pPr>
            <a:lvl7pPr marL="29718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7pPr>
            <a:lvl8pPr marL="34290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8pPr>
            <a:lvl9pPr marL="38862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9pPr>
          </a:lstStyle>
          <a:p>
            <a:pPr>
              <a:defRPr/>
            </a:pPr>
            <a:fld id="{7ED0C30C-D3A6-4CDB-92F5-A022A712EB7D}" type="slidenum">
              <a:rPr lang="en-US"/>
              <a:pPr>
                <a:defRPr/>
              </a:pPr>
              <a:t>‹#›</a:t>
            </a:fld>
            <a:endParaRPr lang="en-US" dirty="0"/>
          </a:p>
        </p:txBody>
      </p:sp>
      <p:pic>
        <p:nvPicPr>
          <p:cNvPr id="6" name="Picture 5"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7" name="Title 1"/>
          <p:cNvSpPr>
            <a:spLocks noGrp="1"/>
          </p:cNvSpPr>
          <p:nvPr>
            <p:ph type="title"/>
          </p:nvPr>
        </p:nvSpPr>
        <p:spPr>
          <a:xfrm>
            <a:off x="752475" y="298450"/>
            <a:ext cx="7019925" cy="844550"/>
          </a:xfrm>
        </p:spPr>
        <p:txBody>
          <a:bodyPr/>
          <a:lstStyle/>
          <a:p>
            <a:r>
              <a:rPr lang="en-US" smtClean="0"/>
              <a:t>Click to edit Master title style</a:t>
            </a:r>
            <a:endParaRPr lang="en-US" dirty="0" smtClean="0"/>
          </a:p>
        </p:txBody>
      </p:sp>
    </p:spTree>
    <p:extLst>
      <p:ext uri="{BB962C8B-B14F-4D97-AF65-F5344CB8AC3E}">
        <p14:creationId xmlns:p14="http://schemas.microsoft.com/office/powerpoint/2010/main" val="208325909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4" name="Picture 3"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5" name="Title 1"/>
          <p:cNvSpPr>
            <a:spLocks noGrp="1"/>
          </p:cNvSpPr>
          <p:nvPr>
            <p:ph type="title"/>
          </p:nvPr>
        </p:nvSpPr>
        <p:spPr>
          <a:xfrm>
            <a:off x="752475" y="298450"/>
            <a:ext cx="7019925" cy="844550"/>
          </a:xfrm>
        </p:spPr>
        <p:txBody>
          <a:bodyPr/>
          <a:lstStyle/>
          <a:p>
            <a:r>
              <a:rPr lang="en-US" smtClean="0"/>
              <a:t>Click to edit Master title style</a:t>
            </a:r>
            <a:endParaRPr lang="en-US" dirty="0" smtClean="0"/>
          </a:p>
        </p:txBody>
      </p:sp>
      <p:sp>
        <p:nvSpPr>
          <p:cNvPr id="7" name="Slide Number Placeholder 4"/>
          <p:cNvSpPr>
            <a:spLocks noGrp="1" noChangeArrowheads="1"/>
          </p:cNvSpPr>
          <p:nvPr>
            <p:ph type="sldNum" sz="quarter" idx="10"/>
          </p:nvPr>
        </p:nvSpPr>
        <p:spPr>
          <a:xfrm>
            <a:off x="8686800" y="6477000"/>
            <a:ext cx="381000" cy="228600"/>
          </a:xfrm>
          <a:prstGeom prst="rect">
            <a:avLst/>
          </a:prstGeom>
        </p:spPr>
        <p:txBody>
          <a:bodyPr/>
          <a:lstStyle>
            <a:lvl1pPr algn="r" eaLnBrk="0" hangingPunct="0">
              <a:defRPr sz="800">
                <a:latin typeface="+mj-lt"/>
                <a:ea typeface="ＭＳ Ｐゴシック" pitchFamily="-109" charset="-128"/>
                <a:cs typeface="+mn-cs"/>
              </a:defRPr>
            </a:lvl1pPr>
          </a:lstStyle>
          <a:p>
            <a:pPr>
              <a:defRPr/>
            </a:pPr>
            <a:fld id="{8D6A4930-00C1-41AA-92FF-B6F5A2B3DB89}" type="slidenum">
              <a:rPr lang="en-US"/>
              <a:pPr>
                <a:defRPr/>
              </a:pPr>
              <a:t>‹#›</a:t>
            </a:fld>
            <a:endParaRPr lang="en-US" dirty="0"/>
          </a:p>
        </p:txBody>
      </p:sp>
    </p:spTree>
    <p:extLst>
      <p:ext uri="{BB962C8B-B14F-4D97-AF65-F5344CB8AC3E}">
        <p14:creationId xmlns:p14="http://schemas.microsoft.com/office/powerpoint/2010/main" val="3738013271"/>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Page">
    <p:spTree>
      <p:nvGrpSpPr>
        <p:cNvPr id="1" name=""/>
        <p:cNvGrpSpPr/>
        <p:nvPr/>
      </p:nvGrpSpPr>
      <p:grpSpPr>
        <a:xfrm>
          <a:off x="0" y="0"/>
          <a:ext cx="0" cy="0"/>
          <a:chOff x="0" y="0"/>
          <a:chExt cx="0" cy="0"/>
        </a:xfrm>
      </p:grpSpPr>
      <p:sp>
        <p:nvSpPr>
          <p:cNvPr id="34" name="Picture Placeholder 30"/>
          <p:cNvSpPr>
            <a:spLocks noGrp="1"/>
          </p:cNvSpPr>
          <p:nvPr>
            <p:ph type="pic" sz="quarter" idx="20"/>
          </p:nvPr>
        </p:nvSpPr>
        <p:spPr>
          <a:xfrm>
            <a:off x="4783325" y="1252728"/>
            <a:ext cx="1143000" cy="1490472"/>
          </a:xfrm>
        </p:spPr>
        <p:txBody>
          <a:bodyPr/>
          <a:lstStyle>
            <a:lvl1pPr marL="0" indent="0">
              <a:buNone/>
              <a:defRPr/>
            </a:lvl1pPr>
          </a:lstStyle>
          <a:p>
            <a:pPr lvl="0"/>
            <a:r>
              <a:rPr lang="en-US" noProof="0" smtClean="0"/>
              <a:t>Click icon to add picture</a:t>
            </a:r>
            <a:endParaRPr lang="en-US" noProof="0" dirty="0"/>
          </a:p>
        </p:txBody>
      </p:sp>
      <p:sp>
        <p:nvSpPr>
          <p:cNvPr id="36" name="Picture Placeholder 30"/>
          <p:cNvSpPr>
            <a:spLocks noGrp="1"/>
          </p:cNvSpPr>
          <p:nvPr>
            <p:ph type="pic" sz="quarter" idx="22"/>
          </p:nvPr>
        </p:nvSpPr>
        <p:spPr>
          <a:xfrm>
            <a:off x="4783325" y="4986528"/>
            <a:ext cx="1143000" cy="1490472"/>
          </a:xfrm>
        </p:spPr>
        <p:txBody>
          <a:bodyPr/>
          <a:lstStyle>
            <a:lvl1pPr marL="0" indent="0">
              <a:buNone/>
              <a:defRPr/>
            </a:lvl1pPr>
          </a:lstStyle>
          <a:p>
            <a:pPr lvl="0"/>
            <a:r>
              <a:rPr lang="en-US" noProof="0" smtClean="0"/>
              <a:t>Click icon to add picture</a:t>
            </a:r>
            <a:endParaRPr lang="en-US" noProof="0" dirty="0"/>
          </a:p>
        </p:txBody>
      </p:sp>
      <p:sp>
        <p:nvSpPr>
          <p:cNvPr id="33" name="Picture Placeholder 30"/>
          <p:cNvSpPr>
            <a:spLocks noGrp="1"/>
          </p:cNvSpPr>
          <p:nvPr>
            <p:ph type="pic" sz="quarter" idx="19"/>
          </p:nvPr>
        </p:nvSpPr>
        <p:spPr>
          <a:xfrm>
            <a:off x="502772" y="4986528"/>
            <a:ext cx="1143000" cy="1490472"/>
          </a:xfrm>
        </p:spPr>
        <p:txBody>
          <a:bodyPr/>
          <a:lstStyle>
            <a:lvl1pPr marL="0" indent="0">
              <a:buNone/>
              <a:defRPr/>
            </a:lvl1pPr>
          </a:lstStyle>
          <a:p>
            <a:pPr lvl="0"/>
            <a:r>
              <a:rPr lang="en-US" noProof="0" smtClean="0"/>
              <a:t>Click icon to add picture</a:t>
            </a:r>
            <a:endParaRPr lang="en-US" noProof="0" dirty="0"/>
          </a:p>
        </p:txBody>
      </p:sp>
      <p:sp>
        <p:nvSpPr>
          <p:cNvPr id="32" name="Picture Placeholder 30"/>
          <p:cNvSpPr>
            <a:spLocks noGrp="1"/>
          </p:cNvSpPr>
          <p:nvPr>
            <p:ph type="pic" sz="quarter" idx="18"/>
          </p:nvPr>
        </p:nvSpPr>
        <p:spPr>
          <a:xfrm>
            <a:off x="502772" y="3124200"/>
            <a:ext cx="1143000" cy="1490472"/>
          </a:xfrm>
        </p:spPr>
        <p:txBody>
          <a:bodyPr/>
          <a:lstStyle>
            <a:lvl1pPr marL="0" indent="0">
              <a:buNone/>
              <a:defRPr/>
            </a:lvl1pPr>
          </a:lstStyle>
          <a:p>
            <a:pPr lvl="0"/>
            <a:r>
              <a:rPr lang="en-US" noProof="0" smtClean="0"/>
              <a:t>Click icon to add picture</a:t>
            </a:r>
            <a:endParaRPr lang="en-US" noProof="0" dirty="0"/>
          </a:p>
        </p:txBody>
      </p:sp>
      <p:sp>
        <p:nvSpPr>
          <p:cNvPr id="31" name="Picture Placeholder 30"/>
          <p:cNvSpPr>
            <a:spLocks noGrp="1"/>
          </p:cNvSpPr>
          <p:nvPr>
            <p:ph type="pic" sz="quarter" idx="17"/>
          </p:nvPr>
        </p:nvSpPr>
        <p:spPr>
          <a:xfrm>
            <a:off x="502772" y="1252728"/>
            <a:ext cx="1143000" cy="1490472"/>
          </a:xfrm>
        </p:spPr>
        <p:txBody>
          <a:bodyPr/>
          <a:lstStyle>
            <a:lvl1pPr marL="0" indent="0">
              <a:buNone/>
              <a:defRPr/>
            </a:lvl1pPr>
          </a:lstStyle>
          <a:p>
            <a:pPr lvl="0"/>
            <a:r>
              <a:rPr lang="en-US" noProof="0" smtClean="0"/>
              <a:t>Click icon to add picture</a:t>
            </a:r>
            <a:endParaRPr lang="en-US" noProof="0"/>
          </a:p>
        </p:txBody>
      </p:sp>
      <p:sp>
        <p:nvSpPr>
          <p:cNvPr id="2" name="Title 1"/>
          <p:cNvSpPr>
            <a:spLocks noGrp="1"/>
          </p:cNvSpPr>
          <p:nvPr>
            <p:ph type="title"/>
          </p:nvPr>
        </p:nvSpPr>
        <p:spPr/>
        <p:txBody>
          <a:bodyPr/>
          <a:lstStyle/>
          <a:p>
            <a:r>
              <a:rPr lang="en-US" smtClean="0"/>
              <a:t>Click to edit Master title style</a:t>
            </a:r>
            <a:endParaRPr lang="en-US" dirty="0" smtClean="0"/>
          </a:p>
        </p:txBody>
      </p:sp>
      <p:sp>
        <p:nvSpPr>
          <p:cNvPr id="24" name="Text Placeholder 23"/>
          <p:cNvSpPr>
            <a:spLocks noGrp="1"/>
          </p:cNvSpPr>
          <p:nvPr>
            <p:ph type="body" sz="quarter" idx="11"/>
          </p:nvPr>
        </p:nvSpPr>
        <p:spPr>
          <a:xfrm>
            <a:off x="1724025" y="1962149"/>
            <a:ext cx="2514600" cy="708025"/>
          </a:xfrm>
        </p:spPr>
        <p:txBody>
          <a:bodyPr/>
          <a:lstStyle>
            <a:lvl1pPr marL="0" indent="0" eaLnBrk="0" hangingPunct="0">
              <a:spcBef>
                <a:spcPts val="0"/>
              </a:spcBef>
              <a:buNone/>
              <a:defRPr lang="en-US" sz="1000" b="0" baseline="0">
                <a:solidFill>
                  <a:schemeClr val="tx1"/>
                </a:solidFill>
                <a:ea typeface="ＭＳ Ｐゴシック" pitchFamily="-109" charset="-128"/>
              </a:defRPr>
            </a:lvl1pPr>
          </a:lstStyle>
          <a:p>
            <a:pPr lvl="0"/>
            <a:r>
              <a:rPr lang="en-US" smtClean="0"/>
              <a:t>Click to edit Master text styles</a:t>
            </a:r>
          </a:p>
        </p:txBody>
      </p:sp>
      <p:sp>
        <p:nvSpPr>
          <p:cNvPr id="25" name="Text Placeholder 23"/>
          <p:cNvSpPr>
            <a:spLocks noGrp="1"/>
          </p:cNvSpPr>
          <p:nvPr>
            <p:ph type="body" sz="quarter" idx="12"/>
          </p:nvPr>
        </p:nvSpPr>
        <p:spPr>
          <a:xfrm>
            <a:off x="1724025" y="3829050"/>
            <a:ext cx="2514600" cy="708025"/>
          </a:xfrm>
        </p:spPr>
        <p:txBody>
          <a:bodyPr/>
          <a:lstStyle>
            <a:lvl1pPr marL="0" indent="0" eaLnBrk="0" hangingPunct="0">
              <a:spcBef>
                <a:spcPts val="0"/>
              </a:spcBef>
              <a:buNone/>
              <a:defRPr lang="en-US" sz="1000" b="0" baseline="0">
                <a:solidFill>
                  <a:schemeClr val="tx1"/>
                </a:solidFill>
                <a:ea typeface="ＭＳ Ｐゴシック" pitchFamily="-109" charset="-128"/>
              </a:defRPr>
            </a:lvl1pPr>
          </a:lstStyle>
          <a:p>
            <a:pPr lvl="0"/>
            <a:r>
              <a:rPr lang="en-US" smtClean="0"/>
              <a:t>Click to edit Master text styles</a:t>
            </a:r>
          </a:p>
        </p:txBody>
      </p:sp>
      <p:sp>
        <p:nvSpPr>
          <p:cNvPr id="26" name="Text Placeholder 23"/>
          <p:cNvSpPr>
            <a:spLocks noGrp="1"/>
          </p:cNvSpPr>
          <p:nvPr>
            <p:ph type="body" sz="quarter" idx="13"/>
          </p:nvPr>
        </p:nvSpPr>
        <p:spPr>
          <a:xfrm>
            <a:off x="1724025" y="5695950"/>
            <a:ext cx="2514600" cy="708025"/>
          </a:xfrm>
        </p:spPr>
        <p:txBody>
          <a:bodyPr/>
          <a:lstStyle>
            <a:lvl1pPr marL="0" indent="0" eaLnBrk="0" hangingPunct="0">
              <a:spcBef>
                <a:spcPts val="0"/>
              </a:spcBef>
              <a:buNone/>
              <a:defRPr lang="en-US" sz="1000" b="0" baseline="0">
                <a:solidFill>
                  <a:schemeClr val="tx1"/>
                </a:solidFill>
                <a:ea typeface="ＭＳ Ｐゴシック" pitchFamily="-109" charset="-128"/>
              </a:defRPr>
            </a:lvl1pPr>
          </a:lstStyle>
          <a:p>
            <a:pPr lvl="0"/>
            <a:r>
              <a:rPr lang="en-US" smtClean="0"/>
              <a:t>Click to edit Master text styles</a:t>
            </a:r>
          </a:p>
        </p:txBody>
      </p:sp>
      <p:sp>
        <p:nvSpPr>
          <p:cNvPr id="27" name="Text Placeholder 23"/>
          <p:cNvSpPr>
            <a:spLocks noGrp="1"/>
          </p:cNvSpPr>
          <p:nvPr>
            <p:ph type="body" sz="quarter" idx="14"/>
          </p:nvPr>
        </p:nvSpPr>
        <p:spPr>
          <a:xfrm>
            <a:off x="6096000" y="5695950"/>
            <a:ext cx="2514600" cy="708025"/>
          </a:xfrm>
        </p:spPr>
        <p:txBody>
          <a:bodyPr/>
          <a:lstStyle>
            <a:lvl1pPr marL="0" indent="0" eaLnBrk="0" hangingPunct="0">
              <a:spcBef>
                <a:spcPts val="0"/>
              </a:spcBef>
              <a:buNone/>
              <a:defRPr lang="en-US" sz="1000" b="0" baseline="0">
                <a:solidFill>
                  <a:schemeClr val="tx1"/>
                </a:solidFill>
                <a:ea typeface="ＭＳ Ｐゴシック" pitchFamily="-109" charset="-128"/>
              </a:defRPr>
            </a:lvl1pPr>
          </a:lstStyle>
          <a:p>
            <a:pPr lvl="0"/>
            <a:r>
              <a:rPr lang="en-US" smtClean="0"/>
              <a:t>Click to edit Master text styles</a:t>
            </a:r>
          </a:p>
        </p:txBody>
      </p:sp>
      <p:sp>
        <p:nvSpPr>
          <p:cNvPr id="28" name="Text Placeholder 23"/>
          <p:cNvSpPr>
            <a:spLocks noGrp="1"/>
          </p:cNvSpPr>
          <p:nvPr>
            <p:ph type="body" sz="quarter" idx="15"/>
          </p:nvPr>
        </p:nvSpPr>
        <p:spPr>
          <a:xfrm>
            <a:off x="6096000" y="3829050"/>
            <a:ext cx="2514600" cy="708025"/>
          </a:xfrm>
        </p:spPr>
        <p:txBody>
          <a:bodyPr/>
          <a:lstStyle>
            <a:lvl1pPr marL="0" indent="0" eaLnBrk="0" hangingPunct="0">
              <a:spcBef>
                <a:spcPts val="0"/>
              </a:spcBef>
              <a:buNone/>
              <a:defRPr lang="en-US" sz="1000" b="0" baseline="0">
                <a:solidFill>
                  <a:schemeClr val="tx1"/>
                </a:solidFill>
                <a:ea typeface="ＭＳ Ｐゴシック" pitchFamily="-109" charset="-128"/>
              </a:defRPr>
            </a:lvl1pPr>
          </a:lstStyle>
          <a:p>
            <a:pPr lvl="0"/>
            <a:r>
              <a:rPr lang="en-US" smtClean="0"/>
              <a:t>Click to edit Master text styles</a:t>
            </a:r>
          </a:p>
        </p:txBody>
      </p:sp>
      <p:sp>
        <p:nvSpPr>
          <p:cNvPr id="29" name="Text Placeholder 23"/>
          <p:cNvSpPr>
            <a:spLocks noGrp="1"/>
          </p:cNvSpPr>
          <p:nvPr>
            <p:ph type="body" sz="quarter" idx="16"/>
          </p:nvPr>
        </p:nvSpPr>
        <p:spPr>
          <a:xfrm>
            <a:off x="6096000" y="1962149"/>
            <a:ext cx="2514600" cy="708025"/>
          </a:xfrm>
        </p:spPr>
        <p:txBody>
          <a:bodyPr/>
          <a:lstStyle>
            <a:lvl1pPr marL="0" indent="0" eaLnBrk="0" hangingPunct="0">
              <a:spcBef>
                <a:spcPts val="0"/>
              </a:spcBef>
              <a:buNone/>
              <a:defRPr lang="en-US" sz="1000" b="0" baseline="0">
                <a:solidFill>
                  <a:schemeClr val="tx1"/>
                </a:solidFill>
                <a:ea typeface="ＭＳ Ｐゴシック" pitchFamily="-109" charset="-128"/>
              </a:defRPr>
            </a:lvl1pPr>
          </a:lstStyle>
          <a:p>
            <a:pPr lvl="0"/>
            <a:r>
              <a:rPr lang="en-US" smtClean="0"/>
              <a:t>Click to edit Master text styles</a:t>
            </a:r>
          </a:p>
        </p:txBody>
      </p:sp>
      <p:sp>
        <p:nvSpPr>
          <p:cNvPr id="35" name="Picture Placeholder 30"/>
          <p:cNvSpPr>
            <a:spLocks noGrp="1"/>
          </p:cNvSpPr>
          <p:nvPr>
            <p:ph type="pic" sz="quarter" idx="21"/>
          </p:nvPr>
        </p:nvSpPr>
        <p:spPr>
          <a:xfrm>
            <a:off x="4783325" y="3124200"/>
            <a:ext cx="1143000" cy="1490472"/>
          </a:xfrm>
        </p:spPr>
        <p:txBody>
          <a:bodyPr/>
          <a:lstStyle>
            <a:lvl1pPr marL="0" indent="0">
              <a:buNone/>
              <a:defRPr/>
            </a:lvl1pPr>
          </a:lstStyle>
          <a:p>
            <a:pPr lvl="0"/>
            <a:r>
              <a:rPr lang="en-US" noProof="0" smtClean="0"/>
              <a:t>Click icon to add picture</a:t>
            </a:r>
            <a:endParaRPr lang="en-US" noProof="0" dirty="0"/>
          </a:p>
        </p:txBody>
      </p:sp>
      <p:sp>
        <p:nvSpPr>
          <p:cNvPr id="21" name="Rectangle 7"/>
          <p:cNvSpPr>
            <a:spLocks noGrp="1" noChangeArrowheads="1"/>
          </p:cNvSpPr>
          <p:nvPr>
            <p:ph type="sldNum" sz="quarter" idx="23"/>
          </p:nvPr>
        </p:nvSpPr>
        <p:spPr>
          <a:xfrm>
            <a:off x="8686800" y="6477000"/>
            <a:ext cx="381000" cy="228600"/>
          </a:xfrm>
          <a:prstGeom prst="rect">
            <a:avLst/>
          </a:prstGeom>
        </p:spPr>
        <p:txBody>
          <a:bodyPr/>
          <a:lstStyle>
            <a:lvl1pPr algn="r">
              <a:defRPr sz="800" smtClean="0">
                <a:solidFill>
                  <a:schemeClr val="tx1"/>
                </a:solidFill>
                <a:latin typeface="+mj-lt"/>
                <a:ea typeface="ＭＳ Ｐゴシック" pitchFamily="-109" charset="-128"/>
                <a:cs typeface="Arial" pitchFamily="34" charset="0"/>
              </a:defRPr>
            </a:lvl1pPr>
            <a:lvl2pPr marL="742950" indent="-285750">
              <a:defRPr sz="2400">
                <a:solidFill>
                  <a:schemeClr val="tx1"/>
                </a:solidFill>
                <a:latin typeface="Times" pitchFamily="-109" charset="0"/>
                <a:ea typeface="ＭＳ Ｐゴシック" pitchFamily="-109" charset="-128"/>
              </a:defRPr>
            </a:lvl2pPr>
            <a:lvl3pPr marL="1143000" indent="-228600">
              <a:defRPr sz="2400">
                <a:solidFill>
                  <a:schemeClr val="tx1"/>
                </a:solidFill>
                <a:latin typeface="Times" pitchFamily="-109" charset="0"/>
                <a:ea typeface="ＭＳ Ｐゴシック" pitchFamily="-109" charset="-128"/>
              </a:defRPr>
            </a:lvl3pPr>
            <a:lvl4pPr marL="1600200" indent="-228600">
              <a:defRPr sz="2400">
                <a:solidFill>
                  <a:schemeClr val="tx1"/>
                </a:solidFill>
                <a:latin typeface="Times" pitchFamily="-109" charset="0"/>
                <a:ea typeface="ＭＳ Ｐゴシック" pitchFamily="-109" charset="-128"/>
              </a:defRPr>
            </a:lvl4pPr>
            <a:lvl5pPr marL="2057400" indent="-228600">
              <a:defRPr sz="2400">
                <a:solidFill>
                  <a:schemeClr val="tx1"/>
                </a:solidFill>
                <a:latin typeface="Times" pitchFamily="-109" charset="0"/>
                <a:ea typeface="ＭＳ Ｐゴシック" pitchFamily="-109" charset="-128"/>
              </a:defRPr>
            </a:lvl5pPr>
            <a:lvl6pPr marL="25146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6pPr>
            <a:lvl7pPr marL="29718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7pPr>
            <a:lvl8pPr marL="34290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8pPr>
            <a:lvl9pPr marL="38862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9pPr>
          </a:lstStyle>
          <a:p>
            <a:pPr>
              <a:defRPr/>
            </a:pPr>
            <a:fld id="{89B94435-1EE8-4731-B579-BBDD6550A11A}" type="slidenum">
              <a:rPr lang="en-US"/>
              <a:pPr>
                <a:defRPr/>
              </a:pPr>
              <a:t>‹#›</a:t>
            </a:fld>
            <a:endParaRPr lang="en-US" dirty="0"/>
          </a:p>
        </p:txBody>
      </p:sp>
      <p:pic>
        <p:nvPicPr>
          <p:cNvPr id="22" name="Picture 21"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23" name="Rectangle 6"/>
          <p:cNvSpPr>
            <a:spLocks noChangeArrowheads="1"/>
          </p:cNvSpPr>
          <p:nvPr userDrawn="1"/>
        </p:nvSpPr>
        <p:spPr bwMode="auto">
          <a:xfrm>
            <a:off x="352425" y="2747963"/>
            <a:ext cx="3886200" cy="18288"/>
          </a:xfrm>
          <a:prstGeom prst="rect">
            <a:avLst/>
          </a:prstGeom>
          <a:solidFill>
            <a:srgbClr val="4645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0" hangingPunct="0"/>
            <a:endParaRPr lang="en-US"/>
          </a:p>
        </p:txBody>
      </p:sp>
      <p:sp>
        <p:nvSpPr>
          <p:cNvPr id="30" name="Rectangle 11"/>
          <p:cNvSpPr>
            <a:spLocks noChangeArrowheads="1"/>
          </p:cNvSpPr>
          <p:nvPr userDrawn="1"/>
        </p:nvSpPr>
        <p:spPr bwMode="auto">
          <a:xfrm>
            <a:off x="352425" y="4614863"/>
            <a:ext cx="3886200" cy="18288"/>
          </a:xfrm>
          <a:prstGeom prst="rect">
            <a:avLst/>
          </a:prstGeom>
          <a:solidFill>
            <a:srgbClr val="4645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0" hangingPunct="0"/>
            <a:endParaRPr lang="en-US"/>
          </a:p>
        </p:txBody>
      </p:sp>
      <p:sp>
        <p:nvSpPr>
          <p:cNvPr id="37" name="Rectangle 16"/>
          <p:cNvSpPr>
            <a:spLocks noChangeArrowheads="1"/>
          </p:cNvSpPr>
          <p:nvPr userDrawn="1"/>
        </p:nvSpPr>
        <p:spPr bwMode="auto">
          <a:xfrm>
            <a:off x="352425" y="6481763"/>
            <a:ext cx="3886200" cy="18288"/>
          </a:xfrm>
          <a:prstGeom prst="rect">
            <a:avLst/>
          </a:prstGeom>
          <a:solidFill>
            <a:srgbClr val="4645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0" hangingPunct="0"/>
            <a:endParaRPr lang="en-US"/>
          </a:p>
        </p:txBody>
      </p:sp>
      <p:sp>
        <p:nvSpPr>
          <p:cNvPr id="38" name="Rectangle 20"/>
          <p:cNvSpPr>
            <a:spLocks noChangeArrowheads="1"/>
          </p:cNvSpPr>
          <p:nvPr userDrawn="1"/>
        </p:nvSpPr>
        <p:spPr bwMode="auto">
          <a:xfrm>
            <a:off x="4724400" y="2747963"/>
            <a:ext cx="3886200" cy="18288"/>
          </a:xfrm>
          <a:prstGeom prst="rect">
            <a:avLst/>
          </a:prstGeom>
          <a:solidFill>
            <a:srgbClr val="4645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0" hangingPunct="0"/>
            <a:endParaRPr lang="en-US"/>
          </a:p>
        </p:txBody>
      </p:sp>
      <p:sp>
        <p:nvSpPr>
          <p:cNvPr id="39" name="Rectangle 24"/>
          <p:cNvSpPr>
            <a:spLocks noChangeArrowheads="1"/>
          </p:cNvSpPr>
          <p:nvPr userDrawn="1"/>
        </p:nvSpPr>
        <p:spPr bwMode="auto">
          <a:xfrm>
            <a:off x="4724400" y="4614863"/>
            <a:ext cx="3886200" cy="18288"/>
          </a:xfrm>
          <a:prstGeom prst="rect">
            <a:avLst/>
          </a:prstGeom>
          <a:solidFill>
            <a:srgbClr val="4645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0" hangingPunct="0"/>
            <a:endParaRPr lang="en-US"/>
          </a:p>
        </p:txBody>
      </p:sp>
      <p:sp>
        <p:nvSpPr>
          <p:cNvPr id="40" name="Rectangle 28"/>
          <p:cNvSpPr>
            <a:spLocks noChangeArrowheads="1"/>
          </p:cNvSpPr>
          <p:nvPr userDrawn="1"/>
        </p:nvSpPr>
        <p:spPr bwMode="auto">
          <a:xfrm>
            <a:off x="4724400" y="6481763"/>
            <a:ext cx="3886200" cy="18288"/>
          </a:xfrm>
          <a:prstGeom prst="rect">
            <a:avLst/>
          </a:prstGeom>
          <a:solidFill>
            <a:srgbClr val="4645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0" hangingPunct="0"/>
            <a:endParaRPr lang="en-US"/>
          </a:p>
        </p:txBody>
      </p:sp>
    </p:spTree>
    <p:extLst>
      <p:ext uri="{BB962C8B-B14F-4D97-AF65-F5344CB8AC3E}">
        <p14:creationId xmlns:p14="http://schemas.microsoft.com/office/powerpoint/2010/main" val="266829374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ography">
    <p:spTree>
      <p:nvGrpSpPr>
        <p:cNvPr id="1" name=""/>
        <p:cNvGrpSpPr/>
        <p:nvPr/>
      </p:nvGrpSpPr>
      <p:grpSpPr>
        <a:xfrm>
          <a:off x="0" y="0"/>
          <a:ext cx="0" cy="0"/>
          <a:chOff x="0" y="0"/>
          <a:chExt cx="0" cy="0"/>
        </a:xfrm>
      </p:grpSpPr>
      <p:sp>
        <p:nvSpPr>
          <p:cNvPr id="12" name="Picture Placeholder 30"/>
          <p:cNvSpPr>
            <a:spLocks noGrp="1"/>
          </p:cNvSpPr>
          <p:nvPr>
            <p:ph type="pic" sz="quarter" idx="17"/>
          </p:nvPr>
        </p:nvSpPr>
        <p:spPr>
          <a:xfrm>
            <a:off x="380999" y="1416050"/>
            <a:ext cx="1406525" cy="1708150"/>
          </a:xfrm>
        </p:spPr>
        <p:txBody>
          <a:bodyPr/>
          <a:lstStyle>
            <a:lvl1pPr marL="0" indent="0">
              <a:buNone/>
              <a:defRPr/>
            </a:lvl1pPr>
          </a:lstStyle>
          <a:p>
            <a:pPr lvl="0"/>
            <a:r>
              <a:rPr lang="en-US" noProof="0" smtClean="0"/>
              <a:t>Click icon to add picture</a:t>
            </a:r>
            <a:endParaRPr lang="en-US" noProof="0"/>
          </a:p>
        </p:txBody>
      </p:sp>
      <p:sp>
        <p:nvSpPr>
          <p:cNvPr id="9" name="Text Placeholder 8"/>
          <p:cNvSpPr>
            <a:spLocks noGrp="1"/>
          </p:cNvSpPr>
          <p:nvPr>
            <p:ph type="body" sz="quarter" idx="11"/>
          </p:nvPr>
        </p:nvSpPr>
        <p:spPr>
          <a:xfrm>
            <a:off x="2057400" y="1447800"/>
            <a:ext cx="6858000" cy="1614488"/>
          </a:xfrm>
        </p:spPr>
        <p:txBody>
          <a:bodyPr/>
          <a:lstStyle>
            <a:lvl1pPr marL="0" indent="0" eaLnBrk="0" hangingPunct="0">
              <a:spcBef>
                <a:spcPts val="0"/>
              </a:spcBef>
              <a:buNone/>
              <a:defRPr lang="en-US" sz="1400" b="0" i="0">
                <a:solidFill>
                  <a:schemeClr val="tx1"/>
                </a:solidFill>
                <a:ea typeface="ＭＳ Ｐゴシック" pitchFamily="-109" charset="-128"/>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a:p>
            <a:pPr lvl="1"/>
            <a:r>
              <a:rPr lang="en-US" smtClean="0"/>
              <a:t>Second level</a:t>
            </a:r>
          </a:p>
          <a:p>
            <a:pPr lvl="2"/>
            <a:r>
              <a:rPr lang="en-US" smtClean="0"/>
              <a:t>Third level</a:t>
            </a:r>
          </a:p>
        </p:txBody>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11" name="Text Placeholder 10"/>
          <p:cNvSpPr>
            <a:spLocks noGrp="1"/>
          </p:cNvSpPr>
          <p:nvPr>
            <p:ph type="body" sz="quarter" idx="12"/>
          </p:nvPr>
        </p:nvSpPr>
        <p:spPr>
          <a:xfrm>
            <a:off x="381000" y="3200400"/>
            <a:ext cx="8077200" cy="1600200"/>
          </a:xfrm>
        </p:spPr>
        <p:txBody>
          <a:bodyPr/>
          <a:lstStyle>
            <a:lvl1pPr marL="0" indent="0">
              <a:spcBef>
                <a:spcPts val="0"/>
              </a:spcBef>
              <a:buNone/>
              <a:defRPr lang="en-US" sz="1000" b="0" dirty="0" smtClean="0">
                <a:solidFill>
                  <a:schemeClr val="tx1"/>
                </a:solidFill>
              </a:defRPr>
            </a:lvl1pPr>
          </a:lstStyle>
          <a:p>
            <a:pPr lvl="0"/>
            <a:r>
              <a:rPr lang="en-US" smtClean="0"/>
              <a:t>Click to edit Master text styles</a:t>
            </a:r>
          </a:p>
          <a:p>
            <a:pPr lvl="1"/>
            <a:r>
              <a:rPr lang="en-US" smtClean="0"/>
              <a:t>Second level</a:t>
            </a:r>
          </a:p>
          <a:p>
            <a:pPr lvl="2"/>
            <a:r>
              <a:rPr lang="en-US" smtClean="0"/>
              <a:t>Third level</a:t>
            </a:r>
          </a:p>
        </p:txBody>
      </p:sp>
      <p:sp>
        <p:nvSpPr>
          <p:cNvPr id="7" name="Rectangle 7"/>
          <p:cNvSpPr>
            <a:spLocks noGrp="1" noChangeArrowheads="1"/>
          </p:cNvSpPr>
          <p:nvPr>
            <p:ph type="sldNum" sz="quarter" idx="18"/>
          </p:nvPr>
        </p:nvSpPr>
        <p:spPr>
          <a:xfrm>
            <a:off x="8686800" y="6477000"/>
            <a:ext cx="381000" cy="228600"/>
          </a:xfrm>
          <a:prstGeom prst="rect">
            <a:avLst/>
          </a:prstGeom>
        </p:spPr>
        <p:txBody>
          <a:bodyPr/>
          <a:lstStyle>
            <a:lvl1pPr>
              <a:defRPr sz="800" smtClean="0">
                <a:solidFill>
                  <a:schemeClr val="tx1"/>
                </a:solidFill>
                <a:latin typeface="+mj-lt"/>
                <a:ea typeface="ＭＳ Ｐゴシック" pitchFamily="-109" charset="-128"/>
                <a:cs typeface="Arial" pitchFamily="34" charset="0"/>
              </a:defRPr>
            </a:lvl1pPr>
            <a:lvl2pPr marL="742950" indent="-285750">
              <a:defRPr sz="2400">
                <a:solidFill>
                  <a:schemeClr val="tx1"/>
                </a:solidFill>
                <a:latin typeface="Times" pitchFamily="-109" charset="0"/>
                <a:ea typeface="ＭＳ Ｐゴシック" pitchFamily="-109" charset="-128"/>
              </a:defRPr>
            </a:lvl2pPr>
            <a:lvl3pPr marL="1143000" indent="-228600">
              <a:defRPr sz="2400">
                <a:solidFill>
                  <a:schemeClr val="tx1"/>
                </a:solidFill>
                <a:latin typeface="Times" pitchFamily="-109" charset="0"/>
                <a:ea typeface="ＭＳ Ｐゴシック" pitchFamily="-109" charset="-128"/>
              </a:defRPr>
            </a:lvl3pPr>
            <a:lvl4pPr marL="1600200" indent="-228600">
              <a:defRPr sz="2400">
                <a:solidFill>
                  <a:schemeClr val="tx1"/>
                </a:solidFill>
                <a:latin typeface="Times" pitchFamily="-109" charset="0"/>
                <a:ea typeface="ＭＳ Ｐゴシック" pitchFamily="-109" charset="-128"/>
              </a:defRPr>
            </a:lvl4pPr>
            <a:lvl5pPr marL="2057400" indent="-228600">
              <a:defRPr sz="2400">
                <a:solidFill>
                  <a:schemeClr val="tx1"/>
                </a:solidFill>
                <a:latin typeface="Times" pitchFamily="-109" charset="0"/>
                <a:ea typeface="ＭＳ Ｐゴシック" pitchFamily="-109" charset="-128"/>
              </a:defRPr>
            </a:lvl5pPr>
            <a:lvl6pPr marL="25146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6pPr>
            <a:lvl7pPr marL="29718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7pPr>
            <a:lvl8pPr marL="34290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8pPr>
            <a:lvl9pPr marL="3886200" indent="-228600" eaLnBrk="0" fontAlgn="base" hangingPunct="0">
              <a:spcBef>
                <a:spcPct val="0"/>
              </a:spcBef>
              <a:spcAft>
                <a:spcPct val="0"/>
              </a:spcAft>
              <a:defRPr sz="2400">
                <a:solidFill>
                  <a:schemeClr val="tx1"/>
                </a:solidFill>
                <a:latin typeface="Times" pitchFamily="-109" charset="0"/>
                <a:ea typeface="ＭＳ Ｐゴシック" pitchFamily="-109" charset="-128"/>
              </a:defRPr>
            </a:lvl9pPr>
          </a:lstStyle>
          <a:p>
            <a:pPr>
              <a:defRPr/>
            </a:pPr>
            <a:fld id="{5A4C2CF5-26EE-4007-8891-C603055A3830}" type="slidenum">
              <a:rPr lang="en-US"/>
              <a:pPr>
                <a:defRPr/>
              </a:pPr>
              <a:t>‹#›</a:t>
            </a:fld>
            <a:endParaRPr lang="en-US" dirty="0"/>
          </a:p>
        </p:txBody>
      </p:sp>
      <p:pic>
        <p:nvPicPr>
          <p:cNvPr id="8" name="Picture 7"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
        <p:nvSpPr>
          <p:cNvPr id="10" name="Rectangle 6"/>
          <p:cNvSpPr>
            <a:spLocks noChangeArrowheads="1"/>
          </p:cNvSpPr>
          <p:nvPr userDrawn="1"/>
        </p:nvSpPr>
        <p:spPr bwMode="auto">
          <a:xfrm>
            <a:off x="352425" y="3124200"/>
            <a:ext cx="8562975" cy="27432"/>
          </a:xfrm>
          <a:prstGeom prst="rect">
            <a:avLst/>
          </a:prstGeom>
          <a:solidFill>
            <a:srgbClr val="C0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0" hangingPunct="0"/>
            <a:endParaRPr lang="en-US"/>
          </a:p>
        </p:txBody>
      </p:sp>
    </p:spTree>
    <p:extLst>
      <p:ext uri="{BB962C8B-B14F-4D97-AF65-F5344CB8AC3E}">
        <p14:creationId xmlns:p14="http://schemas.microsoft.com/office/powerpoint/2010/main" val="778958086"/>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Title Page - Blu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9596119"/>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5450C8B-7C74-4C38-AFD7-D05B991CE69A}" type="datetimeFigureOut">
              <a:rPr lang="en-US" smtClean="0"/>
              <a:t>11/3/2015</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defRPr/>
            </a:pPr>
            <a:fld id="{8D6A4930-00C1-41AA-92FF-B6F5A2B3DB89}" type="slidenum">
              <a:rPr lang="en-US" smtClean="0"/>
              <a:pPr>
                <a:defRPr/>
              </a:pPr>
              <a:t>‹#›</a:t>
            </a:fld>
            <a:endParaRPr lang="en-US" dirty="0"/>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5450C8B-7C74-4C38-AFD7-D05B991CE69A}" type="datetimeFigureOut">
              <a:rPr lang="en-US" smtClean="0"/>
              <a:t>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B49ABBFF-DF1B-4AF9-A066-44D725CA3A84}" type="slidenum">
              <a:rPr lang="en-US" smtClean="0"/>
              <a:pPr>
                <a:defRPr/>
              </a:pPr>
              <a:t>‹#›</a:t>
            </a:fld>
            <a:endParaRPr lang="en-US" dirty="0"/>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pic>
        <p:nvPicPr>
          <p:cNvPr id="7" name="Picture 6"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5450C8B-7C74-4C38-AFD7-D05B991CE69A}" type="datetimeFigureOut">
              <a:rPr lang="en-US" smtClean="0"/>
              <a:t>11/3/2015</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pPr>
              <a:defRPr/>
            </a:pPr>
            <a:fld id="{4CB32D83-5D69-4FEE-BEFC-049594353D93}" type="slidenum">
              <a:rPr lang="en-US" smtClean="0"/>
              <a:pPr>
                <a:defRPr/>
              </a:pPr>
              <a:t>‹#›</a:t>
            </a:fld>
            <a:endParaRPr lang="en-US" dirty="0"/>
          </a:p>
        </p:txBody>
      </p:sp>
      <p:pic>
        <p:nvPicPr>
          <p:cNvPr id="12" name="Picture 11"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5450C8B-7C74-4C38-AFD7-D05B991CE69A}" type="datetimeFigureOut">
              <a:rPr lang="en-US" smtClean="0"/>
              <a:t>11/3/2015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defRPr/>
            </a:pPr>
            <a:fld id="{38E57A22-4B9A-43AC-A20F-9DC6A92657AE}" type="slidenum">
              <a:rPr lang="en-US" smtClean="0"/>
              <a:pPr>
                <a:defRPr/>
              </a:pPr>
              <a:t>‹#›</a:t>
            </a:fld>
            <a:endParaRPr lang="en-US" dirty="0"/>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pic>
        <p:nvPicPr>
          <p:cNvPr id="8" name="Picture 7"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C5450C8B-7C74-4C38-AFD7-D05B991CE69A}" type="datetimeFigureOut">
              <a:rPr lang="en-US" smtClean="0"/>
              <a:t>11/3/2015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a:defRPr/>
            </a:pPr>
            <a:fld id="{8D6A4930-00C1-41AA-92FF-B6F5A2B3DB89}" type="slidenum">
              <a:rPr lang="en-US" smtClean="0"/>
              <a:pPr>
                <a:defRPr/>
              </a:pPr>
              <a:t>‹#›</a:t>
            </a:fld>
            <a:endParaRPr lang="en-US" dirty="0"/>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5450C8B-7C74-4C38-AFD7-D05B991CE69A}" type="datetimeFigureOut">
              <a:rPr lang="en-US" smtClean="0"/>
              <a:t>11/3/2015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a:defRPr/>
            </a:pPr>
            <a:fld id="{8D6A4930-00C1-41AA-92FF-B6F5A2B3DB89}" type="slidenum">
              <a:rPr lang="en-US" smtClean="0"/>
              <a:pPr>
                <a:defRPr/>
              </a:pPr>
              <a:t>‹#›</a:t>
            </a:fld>
            <a:endParaRPr lang="en-US" dirty="0"/>
          </a:p>
        </p:txBody>
      </p:sp>
      <p:pic>
        <p:nvPicPr>
          <p:cNvPr id="6" name="Picture 5"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450C8B-7C74-4C38-AFD7-D05B991CE69A}" type="datetimeFigureOut">
              <a:rPr lang="en-US" smtClean="0"/>
              <a:t>11/3/2015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EB43B309-444B-43B8-8252-2ED41EFBDD98}" type="slidenum">
              <a:rPr lang="en-US" smtClean="0"/>
              <a:pPr>
                <a:defRPr/>
              </a:pPr>
              <a:t>‹#›</a:t>
            </a:fld>
            <a:endParaRPr lang="en-US" dirty="0"/>
          </a:p>
        </p:txBody>
      </p:sp>
      <p:pic>
        <p:nvPicPr>
          <p:cNvPr id="5" name="Picture 4" descr="KTlogo_WH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194951"/>
            <a:ext cx="762000" cy="186049"/>
          </a:xfrm>
          <a:prstGeom prst="rect">
            <a:avLst/>
          </a:prstGeom>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5450C8B-7C74-4C38-AFD7-D05B991CE69A}" type="datetimeFigureOut">
              <a:rPr lang="en-US" smtClean="0"/>
              <a:t>11/3/2015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defRPr/>
            </a:pPr>
            <a:fld id="{8D6A4930-00C1-41AA-92FF-B6F5A2B3DB89}" type="slidenum">
              <a:rPr lang="en-US" smtClean="0"/>
              <a:pPr>
                <a:defRPr/>
              </a:pPr>
              <a:t>‹#›</a:t>
            </a:fld>
            <a:endParaRPr lang="en-US" dirty="0"/>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5450C8B-7C74-4C38-AFD7-D05B991CE69A}" type="datetimeFigureOut">
              <a:rPr lang="en-US" smtClean="0"/>
              <a:t>11/3/2015</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pPr>
              <a:defRPr/>
            </a:pPr>
            <a:fld id="{8D6A4930-00C1-41AA-92FF-B6F5A2B3DB89}" type="slidenum">
              <a:rPr lang="en-US" smtClean="0"/>
              <a:pPr>
                <a:defRPr/>
              </a:pPr>
              <a:t>‹#›</a:t>
            </a:fld>
            <a:endParaRPr lang="en-US" dirty="0"/>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5450C8B-7C74-4C38-AFD7-D05B991CE69A}" type="datetimeFigureOut">
              <a:rPr lang="en-US" smtClean="0"/>
              <a:t>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8D6A4930-00C1-41AA-92FF-B6F5A2B3DB89}" type="slidenum">
              <a:rPr lang="en-US" smtClean="0"/>
              <a:pPr>
                <a:defRPr/>
              </a:pPr>
              <a:t>‹#›</a:t>
            </a:fld>
            <a:endParaRPr lang="en-US" dirty="0"/>
          </a:p>
        </p:txBody>
      </p:sp>
    </p:spTree>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5450C8B-7C74-4C38-AFD7-D05B991CE69A}" type="datetimeFigureOut">
              <a:rPr lang="en-US" smtClean="0"/>
              <a:t>11/3/2015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8D6A4930-00C1-41AA-92FF-B6F5A2B3DB89}" type="slidenum">
              <a:rPr lang="en-US" smtClean="0"/>
              <a:pPr>
                <a:defRPr/>
              </a:pPr>
              <a:t>‹#›</a:t>
            </a:fld>
            <a:endParaRPr lang="en-US" dirty="0"/>
          </a:p>
        </p:txBody>
      </p:sp>
    </p:spTree>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Title Slide DK Green">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a:spLocks noChangeArrowheads="1"/>
          </p:cNvSpPr>
          <p:nvPr userDrawn="1"/>
        </p:nvSpPr>
        <p:spPr bwMode="auto">
          <a:xfrm>
            <a:off x="7010400" y="6565900"/>
            <a:ext cx="1905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pitchFamily="18" charset="0"/>
                <a:ea typeface="ＭＳ Ｐゴシック" pitchFamily="34" charset="-128"/>
              </a:defRPr>
            </a:lvl1pPr>
            <a:lvl2pPr marL="742950" indent="-285750" eaLnBrk="0" hangingPunct="0">
              <a:defRPr sz="2400">
                <a:solidFill>
                  <a:schemeClr val="tx1"/>
                </a:solidFill>
                <a:latin typeface="Times" pitchFamily="18" charset="0"/>
                <a:ea typeface="ＭＳ Ｐゴシック" pitchFamily="34" charset="-128"/>
              </a:defRPr>
            </a:lvl2pPr>
            <a:lvl3pPr marL="1143000" indent="-228600" eaLnBrk="0" hangingPunct="0">
              <a:defRPr sz="2400">
                <a:solidFill>
                  <a:schemeClr val="tx1"/>
                </a:solidFill>
                <a:latin typeface="Times" pitchFamily="18" charset="0"/>
                <a:ea typeface="ＭＳ Ｐゴシック" pitchFamily="34" charset="-128"/>
              </a:defRPr>
            </a:lvl3pPr>
            <a:lvl4pPr marL="1600200" indent="-228600" eaLnBrk="0" hangingPunct="0">
              <a:defRPr sz="2400">
                <a:solidFill>
                  <a:schemeClr val="tx1"/>
                </a:solidFill>
                <a:latin typeface="Times" pitchFamily="18" charset="0"/>
                <a:ea typeface="ＭＳ Ｐゴシック" pitchFamily="34" charset="-128"/>
              </a:defRPr>
            </a:lvl4pPr>
            <a:lvl5pPr marL="2057400" indent="-228600" eaLnBrk="0" hangingPunct="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lgn="r">
              <a:defRPr/>
            </a:pPr>
            <a:r>
              <a:rPr lang="en-US" sz="800" dirty="0" smtClean="0">
                <a:solidFill>
                  <a:schemeClr val="accent3"/>
                </a:solidFill>
                <a:latin typeface="Arial" pitchFamily="34" charset="0"/>
                <a:cs typeface="Arial" pitchFamily="34" charset="0"/>
              </a:rPr>
              <a:t>© 2015 Kilpatrick Townsend</a:t>
            </a:r>
          </a:p>
        </p:txBody>
      </p:sp>
      <p:sp>
        <p:nvSpPr>
          <p:cNvPr id="5122" name="Rectangle 2"/>
          <p:cNvSpPr>
            <a:spLocks noGrp="1" noChangeArrowheads="1"/>
          </p:cNvSpPr>
          <p:nvPr>
            <p:ph type="ctrTitle"/>
          </p:nvPr>
        </p:nvSpPr>
        <p:spPr>
          <a:xfrm>
            <a:off x="300038" y="3654552"/>
            <a:ext cx="6096000" cy="1143000"/>
          </a:xfrm>
        </p:spPr>
        <p:txBody>
          <a:bodyPr anchor="b" anchorCtr="0"/>
          <a:lstStyle>
            <a:lvl1pPr algn="l">
              <a:defRPr sz="3000">
                <a:solidFill>
                  <a:srgbClr val="3D3F3E"/>
                </a:solidFill>
              </a:defRPr>
            </a:lvl1pPr>
          </a:lstStyle>
          <a:p>
            <a:r>
              <a:rPr lang="en-US" smtClean="0"/>
              <a:t>Click to edit Master title style</a:t>
            </a:r>
            <a:endParaRPr lang="en-US" dirty="0"/>
          </a:p>
        </p:txBody>
      </p:sp>
      <p:sp>
        <p:nvSpPr>
          <p:cNvPr id="5123" name="Rectangle 3"/>
          <p:cNvSpPr>
            <a:spLocks noGrp="1" noChangeArrowheads="1"/>
          </p:cNvSpPr>
          <p:nvPr>
            <p:ph type="subTitle" idx="1"/>
          </p:nvPr>
        </p:nvSpPr>
        <p:spPr>
          <a:xfrm>
            <a:off x="300038" y="4797552"/>
            <a:ext cx="6096000" cy="384048"/>
          </a:xfrm>
        </p:spPr>
        <p:txBody>
          <a:bodyPr tIns="0" bIns="0"/>
          <a:lstStyle>
            <a:lvl1pPr marL="0" indent="0" algn="l">
              <a:buFontTx/>
              <a:buNone/>
              <a:defRPr sz="2000" baseline="0"/>
            </a:lvl1pPr>
          </a:lstStyle>
          <a:p>
            <a:r>
              <a:rPr lang="en-US" smtClean="0"/>
              <a:t>Click to edit Master subtitle style</a:t>
            </a:r>
            <a:endParaRPr lang="en-US" dirty="0"/>
          </a:p>
        </p:txBody>
      </p:sp>
      <p:sp>
        <p:nvSpPr>
          <p:cNvPr id="3" name="Picture Placeholder 2"/>
          <p:cNvSpPr>
            <a:spLocks noGrp="1"/>
          </p:cNvSpPr>
          <p:nvPr>
            <p:ph type="pic" sz="quarter" idx="11" hasCustomPrompt="1"/>
          </p:nvPr>
        </p:nvSpPr>
        <p:spPr>
          <a:xfrm>
            <a:off x="381000" y="5410200"/>
            <a:ext cx="2438400" cy="914400"/>
          </a:xfrm>
          <a:noFill/>
          <a:ln>
            <a:noFill/>
          </a:ln>
        </p:spPr>
        <p:txBody>
          <a:bodyPr anchor="ctr"/>
          <a:lstStyle>
            <a:lvl1pPr marL="0" indent="0" algn="ctr">
              <a:buNone/>
              <a:defRPr sz="1400" i="1" baseline="0"/>
            </a:lvl1pPr>
          </a:lstStyle>
          <a:p>
            <a:pPr lvl="0"/>
            <a:r>
              <a:rPr lang="en-US" noProof="0" dirty="0" smtClean="0"/>
              <a:t>Client logo if applicable</a:t>
            </a:r>
            <a:endParaRPr lang="en-US" noProof="0" dirty="0"/>
          </a:p>
        </p:txBody>
      </p:sp>
      <p:sp>
        <p:nvSpPr>
          <p:cNvPr id="9" name="Rectangle 5"/>
          <p:cNvSpPr>
            <a:spLocks noGrp="1" noChangeArrowheads="1"/>
          </p:cNvSpPr>
          <p:nvPr>
            <p:ph type="ftr" sz="quarter" idx="12"/>
          </p:nvPr>
        </p:nvSpPr>
        <p:spPr bwMode="auto">
          <a:xfrm>
            <a:off x="228600" y="6477000"/>
            <a:ext cx="3962400" cy="2286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0" hangingPunct="0">
              <a:defRPr sz="1200">
                <a:solidFill>
                  <a:srgbClr val="3D3F3E"/>
                </a:solidFill>
                <a:latin typeface="+mj-lt"/>
                <a:ea typeface="ＭＳ Ｐゴシック" pitchFamily="-109" charset="-128"/>
                <a:cs typeface="+mn-cs"/>
              </a:defRPr>
            </a:lvl1pPr>
          </a:lstStyle>
          <a:p>
            <a:pPr>
              <a:defRPr/>
            </a:pPr>
            <a:endParaRPr lang="en-US"/>
          </a:p>
        </p:txBody>
      </p:sp>
      <p:sp>
        <p:nvSpPr>
          <p:cNvPr id="4" name="Text Placeholder 3"/>
          <p:cNvSpPr>
            <a:spLocks noGrp="1"/>
          </p:cNvSpPr>
          <p:nvPr>
            <p:ph type="body" sz="quarter" idx="13" hasCustomPrompt="1"/>
          </p:nvPr>
        </p:nvSpPr>
        <p:spPr>
          <a:xfrm>
            <a:off x="304800" y="5105400"/>
            <a:ext cx="2209800" cy="304800"/>
          </a:xfrm>
        </p:spPr>
        <p:txBody>
          <a:bodyPr/>
          <a:lstStyle>
            <a:lvl1pPr marL="0" indent="0">
              <a:buNone/>
              <a:defRPr sz="1200"/>
            </a:lvl1pPr>
          </a:lstStyle>
          <a:p>
            <a:pPr lvl="0"/>
            <a:r>
              <a:rPr lang="en-US"/>
              <a:t>Presented to</a:t>
            </a:r>
          </a:p>
        </p:txBody>
      </p:sp>
    </p:spTree>
    <p:extLst>
      <p:ext uri="{BB962C8B-B14F-4D97-AF65-F5344CB8AC3E}">
        <p14:creationId xmlns:p14="http://schemas.microsoft.com/office/powerpoint/2010/main" val="40667869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2.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14335"/>
          <p:cNvPicPr>
            <a:picLocks noChangeAspect="1"/>
          </p:cNvPicPr>
          <p:nvPr/>
        </p:nvPicPr>
        <p:blipFill>
          <a:blip r:embed="rId25">
            <a:extLst>
              <a:ext uri="{28A0092B-C50C-407E-A947-70E740481C1C}">
                <a14:useLocalDpi xmlns:a14="http://schemas.microsoft.com/office/drawing/2010/main" val="0"/>
              </a:ext>
            </a:extLst>
          </a:blip>
          <a:stretch>
            <a:fillRect/>
          </a:stretch>
        </p:blipFill>
        <p:spPr bwMode="auto">
          <a:xfrm>
            <a:off x="0" y="1191"/>
            <a:ext cx="9144000" cy="1202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title"/>
          </p:nvPr>
        </p:nvSpPr>
        <p:spPr bwMode="auto">
          <a:xfrm>
            <a:off x="749808" y="298449"/>
            <a:ext cx="7019925" cy="84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052" name="Rectangle 4"/>
          <p:cNvSpPr>
            <a:spLocks noGrp="1" noChangeArrowheads="1"/>
          </p:cNvSpPr>
          <p:nvPr>
            <p:ph type="body" idx="1"/>
          </p:nvPr>
        </p:nvSpPr>
        <p:spPr bwMode="auto">
          <a:xfrm>
            <a:off x="685800" y="1377950"/>
            <a:ext cx="7772400" cy="438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Slide Number Placeholder 4"/>
          <p:cNvSpPr>
            <a:spLocks noGrp="1" noChangeArrowheads="1"/>
          </p:cNvSpPr>
          <p:nvPr>
            <p:ph type="sldNum" sz="quarter" idx="4"/>
          </p:nvPr>
        </p:nvSpPr>
        <p:spPr>
          <a:xfrm>
            <a:off x="8686800" y="6477000"/>
            <a:ext cx="381000" cy="228600"/>
          </a:xfrm>
          <a:prstGeom prst="rect">
            <a:avLst/>
          </a:prstGeom>
        </p:spPr>
        <p:txBody>
          <a:bodyPr/>
          <a:lstStyle>
            <a:lvl1pPr algn="r" eaLnBrk="0" hangingPunct="0">
              <a:defRPr sz="800">
                <a:latin typeface="+mj-lt"/>
                <a:ea typeface="ＭＳ Ｐゴシック" pitchFamily="-109" charset="-128"/>
                <a:cs typeface="+mn-cs"/>
              </a:defRPr>
            </a:lvl1pPr>
          </a:lstStyle>
          <a:p>
            <a:pPr>
              <a:defRPr/>
            </a:pPr>
            <a:fld id="{8D6A4930-00C1-41AA-92FF-B6F5A2B3DB89}" type="slidenum">
              <a:rPr lang="en-US"/>
              <a:pPr>
                <a:defRPr/>
              </a:pPr>
              <a:t>‹#›</a:t>
            </a:fld>
            <a:endParaRPr lang="en-US" dirty="0"/>
          </a:p>
        </p:txBody>
      </p:sp>
    </p:spTree>
    <p:extLst>
      <p:ext uri="{BB962C8B-B14F-4D97-AF65-F5344CB8AC3E}">
        <p14:creationId xmlns:p14="http://schemas.microsoft.com/office/powerpoint/2010/main" val="2036335833"/>
      </p:ext>
    </p:extLst>
  </p:cSld>
  <p:clrMap bg1="lt1" tx1="dk1" bg2="lt2" tx2="dk2" accent1="accent1" accent2="accent2" accent3="accent3" accent4="accent4" accent5="accent5" accent6="accent6" hlink="hlink" folHlink="folHlink"/>
  <p:sldLayoutIdLst>
    <p:sldLayoutId id="2147484914" r:id="rId1"/>
    <p:sldLayoutId id="2147484915" r:id="rId2"/>
    <p:sldLayoutId id="2147484916" r:id="rId3"/>
    <p:sldLayoutId id="2147484917" r:id="rId4"/>
    <p:sldLayoutId id="2147484918" r:id="rId5"/>
    <p:sldLayoutId id="2147484972" r:id="rId6"/>
    <p:sldLayoutId id="2147484884" r:id="rId7"/>
    <p:sldLayoutId id="2147484885" r:id="rId8"/>
    <p:sldLayoutId id="2147484886" r:id="rId9"/>
    <p:sldLayoutId id="2147484910" r:id="rId10"/>
    <p:sldLayoutId id="2147484911" r:id="rId11"/>
    <p:sldLayoutId id="2147484887" r:id="rId12"/>
    <p:sldLayoutId id="2147484877" r:id="rId13"/>
    <p:sldLayoutId id="2147484888" r:id="rId14"/>
    <p:sldLayoutId id="2147484880" r:id="rId15"/>
    <p:sldLayoutId id="2147484881" r:id="rId16"/>
    <p:sldLayoutId id="2147484889" r:id="rId17"/>
    <p:sldLayoutId id="2147484890" r:id="rId18"/>
    <p:sldLayoutId id="2147484892" r:id="rId19"/>
    <p:sldLayoutId id="2147484894" r:id="rId20"/>
    <p:sldLayoutId id="2147484895" r:id="rId21"/>
    <p:sldLayoutId id="2147484896" r:id="rId22"/>
    <p:sldLayoutId id="2147484919" r:id="rId23"/>
  </p:sldLayoutIdLst>
  <p:timing>
    <p:tnLst>
      <p:par>
        <p:cTn id="1" dur="indefinite" restart="never" nodeType="tmRoot"/>
      </p:par>
    </p:tnLst>
  </p:timing>
  <p:hf hdr="0" ftr="0" dt="0"/>
  <p:txStyles>
    <p:titleStyle>
      <a:lvl1pPr algn="l" rtl="0" eaLnBrk="0" fontAlgn="base" hangingPunct="0">
        <a:lnSpc>
          <a:spcPct val="85000"/>
        </a:lnSpc>
        <a:spcBef>
          <a:spcPct val="0"/>
        </a:spcBef>
        <a:spcAft>
          <a:spcPct val="0"/>
        </a:spcAft>
        <a:defRPr sz="2800">
          <a:solidFill>
            <a:schemeClr val="bg1"/>
          </a:solidFill>
          <a:latin typeface="+mj-lt"/>
          <a:ea typeface="ＭＳ Ｐゴシック" pitchFamily="-109" charset="-128"/>
          <a:cs typeface="+mj-cs"/>
        </a:defRPr>
      </a:lvl1pPr>
      <a:lvl2pPr algn="l" rtl="0" eaLnBrk="0" fontAlgn="base" hangingPunct="0">
        <a:spcBef>
          <a:spcPct val="0"/>
        </a:spcBef>
        <a:spcAft>
          <a:spcPct val="0"/>
        </a:spcAft>
        <a:defRPr sz="2800">
          <a:solidFill>
            <a:schemeClr val="bg1"/>
          </a:solidFill>
          <a:latin typeface="Arial" pitchFamily="-109" charset="0"/>
          <a:ea typeface="ＭＳ Ｐゴシック" pitchFamily="-109" charset="-128"/>
        </a:defRPr>
      </a:lvl2pPr>
      <a:lvl3pPr algn="l" rtl="0" eaLnBrk="0" fontAlgn="base" hangingPunct="0">
        <a:spcBef>
          <a:spcPct val="0"/>
        </a:spcBef>
        <a:spcAft>
          <a:spcPct val="0"/>
        </a:spcAft>
        <a:defRPr sz="2800">
          <a:solidFill>
            <a:schemeClr val="bg1"/>
          </a:solidFill>
          <a:latin typeface="Arial" pitchFamily="-109" charset="0"/>
          <a:ea typeface="ＭＳ Ｐゴシック" pitchFamily="-109" charset="-128"/>
        </a:defRPr>
      </a:lvl3pPr>
      <a:lvl4pPr algn="l" rtl="0" eaLnBrk="0" fontAlgn="base" hangingPunct="0">
        <a:spcBef>
          <a:spcPct val="0"/>
        </a:spcBef>
        <a:spcAft>
          <a:spcPct val="0"/>
        </a:spcAft>
        <a:defRPr sz="2800">
          <a:solidFill>
            <a:schemeClr val="bg1"/>
          </a:solidFill>
          <a:latin typeface="Arial" pitchFamily="-109" charset="0"/>
          <a:ea typeface="ＭＳ Ｐゴシック" pitchFamily="-109" charset="-128"/>
        </a:defRPr>
      </a:lvl4pPr>
      <a:lvl5pPr algn="l" rtl="0" eaLnBrk="0" fontAlgn="base" hangingPunct="0">
        <a:spcBef>
          <a:spcPct val="0"/>
        </a:spcBef>
        <a:spcAft>
          <a:spcPct val="0"/>
        </a:spcAft>
        <a:defRPr sz="2800">
          <a:solidFill>
            <a:schemeClr val="bg1"/>
          </a:solidFill>
          <a:latin typeface="Arial" pitchFamily="-109" charset="0"/>
          <a:ea typeface="ＭＳ Ｐゴシック" pitchFamily="-109" charset="-128"/>
        </a:defRPr>
      </a:lvl5pPr>
      <a:lvl6pPr marL="457200" algn="l" rtl="0" fontAlgn="base">
        <a:spcBef>
          <a:spcPct val="0"/>
        </a:spcBef>
        <a:spcAft>
          <a:spcPct val="0"/>
        </a:spcAft>
        <a:defRPr sz="2000">
          <a:solidFill>
            <a:schemeClr val="bg1"/>
          </a:solidFill>
          <a:latin typeface="Arial" pitchFamily="-109" charset="0"/>
        </a:defRPr>
      </a:lvl6pPr>
      <a:lvl7pPr marL="914400" algn="l" rtl="0" fontAlgn="base">
        <a:spcBef>
          <a:spcPct val="0"/>
        </a:spcBef>
        <a:spcAft>
          <a:spcPct val="0"/>
        </a:spcAft>
        <a:defRPr sz="2000">
          <a:solidFill>
            <a:schemeClr val="bg1"/>
          </a:solidFill>
          <a:latin typeface="Arial" pitchFamily="-109" charset="0"/>
        </a:defRPr>
      </a:lvl7pPr>
      <a:lvl8pPr marL="1371600" algn="l" rtl="0" fontAlgn="base">
        <a:spcBef>
          <a:spcPct val="0"/>
        </a:spcBef>
        <a:spcAft>
          <a:spcPct val="0"/>
        </a:spcAft>
        <a:defRPr sz="2000">
          <a:solidFill>
            <a:schemeClr val="bg1"/>
          </a:solidFill>
          <a:latin typeface="Arial" pitchFamily="-109" charset="0"/>
        </a:defRPr>
      </a:lvl8pPr>
      <a:lvl9pPr marL="1828800" algn="l" rtl="0" fontAlgn="base">
        <a:spcBef>
          <a:spcPct val="0"/>
        </a:spcBef>
        <a:spcAft>
          <a:spcPct val="0"/>
        </a:spcAft>
        <a:defRPr sz="2000">
          <a:solidFill>
            <a:schemeClr val="bg1"/>
          </a:solidFill>
          <a:latin typeface="Arial" pitchFamily="-109" charset="0"/>
        </a:defRPr>
      </a:lvl9pPr>
    </p:titleStyle>
    <p:bodyStyle>
      <a:lvl1pPr marL="342900" indent="-342900" algn="l" rtl="0" eaLnBrk="0" fontAlgn="base" hangingPunct="0">
        <a:spcBef>
          <a:spcPct val="20000"/>
        </a:spcBef>
        <a:spcAft>
          <a:spcPct val="0"/>
        </a:spcAft>
        <a:buChar char="•"/>
        <a:defRPr sz="3200">
          <a:solidFill>
            <a:srgbClr val="3D3F3E"/>
          </a:solidFill>
          <a:latin typeface="+mj-lt"/>
          <a:ea typeface="ＭＳ Ｐゴシック" pitchFamily="-109" charset="-128"/>
          <a:cs typeface="+mn-cs"/>
        </a:defRPr>
      </a:lvl1pPr>
      <a:lvl2pPr marL="742950" indent="-285750" algn="l" rtl="0" eaLnBrk="0" fontAlgn="base" hangingPunct="0">
        <a:spcBef>
          <a:spcPct val="20000"/>
        </a:spcBef>
        <a:spcAft>
          <a:spcPct val="0"/>
        </a:spcAft>
        <a:buChar char="–"/>
        <a:defRPr sz="2800">
          <a:solidFill>
            <a:srgbClr val="3D3F3E"/>
          </a:solidFill>
          <a:latin typeface="+mj-lt"/>
          <a:ea typeface="ＭＳ Ｐゴシック" pitchFamily="-109" charset="-128"/>
        </a:defRPr>
      </a:lvl2pPr>
      <a:lvl3pPr marL="1143000" indent="-228600" algn="l" rtl="0" eaLnBrk="0" fontAlgn="base" hangingPunct="0">
        <a:spcBef>
          <a:spcPct val="20000"/>
        </a:spcBef>
        <a:spcAft>
          <a:spcPct val="0"/>
        </a:spcAft>
        <a:buChar char="•"/>
        <a:defRPr sz="2400">
          <a:solidFill>
            <a:srgbClr val="3D3F3E"/>
          </a:solidFill>
          <a:latin typeface="+mj-lt"/>
          <a:ea typeface="ＭＳ Ｐゴシック" pitchFamily="-109" charset="-128"/>
        </a:defRPr>
      </a:lvl3pPr>
      <a:lvl4pPr marL="1600200" indent="-228600" algn="l" rtl="0" eaLnBrk="0" fontAlgn="base" hangingPunct="0">
        <a:spcBef>
          <a:spcPct val="20000"/>
        </a:spcBef>
        <a:spcAft>
          <a:spcPct val="0"/>
        </a:spcAft>
        <a:buChar char="–"/>
        <a:defRPr sz="2000">
          <a:solidFill>
            <a:srgbClr val="3D3F3E"/>
          </a:solidFill>
          <a:latin typeface="+mj-lt"/>
          <a:ea typeface="ＭＳ Ｐゴシック" pitchFamily="-109" charset="-128"/>
        </a:defRPr>
      </a:lvl4pPr>
      <a:lvl5pPr marL="2057400" indent="-228600" algn="l" rtl="0" eaLnBrk="0" fontAlgn="base" hangingPunct="0">
        <a:spcBef>
          <a:spcPct val="20000"/>
        </a:spcBef>
        <a:spcAft>
          <a:spcPct val="0"/>
        </a:spcAft>
        <a:buChar char="»"/>
        <a:defRPr sz="2000">
          <a:solidFill>
            <a:srgbClr val="3D3F3E"/>
          </a:solidFill>
          <a:latin typeface="+mj-lt"/>
          <a:ea typeface="ＭＳ Ｐゴシック" pitchFamily="-109" charset="-128"/>
        </a:defRPr>
      </a:lvl5pPr>
      <a:lvl6pPr marL="2514600" indent="-228600" algn="l" rtl="0" fontAlgn="base">
        <a:spcBef>
          <a:spcPct val="20000"/>
        </a:spcBef>
        <a:spcAft>
          <a:spcPct val="0"/>
        </a:spcAft>
        <a:buChar char="»"/>
        <a:defRPr sz="2000">
          <a:solidFill>
            <a:srgbClr val="3D3F3E"/>
          </a:solidFill>
          <a:latin typeface="+mn-lt"/>
          <a:ea typeface="ＭＳ Ｐゴシック" pitchFamily="-109" charset="-128"/>
        </a:defRPr>
      </a:lvl6pPr>
      <a:lvl7pPr marL="2971800" indent="-228600" algn="l" rtl="0" fontAlgn="base">
        <a:spcBef>
          <a:spcPct val="20000"/>
        </a:spcBef>
        <a:spcAft>
          <a:spcPct val="0"/>
        </a:spcAft>
        <a:buChar char="»"/>
        <a:defRPr sz="2000">
          <a:solidFill>
            <a:srgbClr val="3D3F3E"/>
          </a:solidFill>
          <a:latin typeface="+mn-lt"/>
          <a:ea typeface="ＭＳ Ｐゴシック" pitchFamily="-109" charset="-128"/>
        </a:defRPr>
      </a:lvl7pPr>
      <a:lvl8pPr marL="3429000" indent="-228600" algn="l" rtl="0" fontAlgn="base">
        <a:spcBef>
          <a:spcPct val="20000"/>
        </a:spcBef>
        <a:spcAft>
          <a:spcPct val="0"/>
        </a:spcAft>
        <a:buChar char="»"/>
        <a:defRPr sz="2000">
          <a:solidFill>
            <a:srgbClr val="3D3F3E"/>
          </a:solidFill>
          <a:latin typeface="+mn-lt"/>
          <a:ea typeface="ＭＳ Ｐゴシック" pitchFamily="-109" charset="-128"/>
        </a:defRPr>
      </a:lvl8pPr>
      <a:lvl9pPr marL="3886200" indent="-228600" algn="l" rtl="0" fontAlgn="base">
        <a:spcBef>
          <a:spcPct val="20000"/>
        </a:spcBef>
        <a:spcAft>
          <a:spcPct val="0"/>
        </a:spcAft>
        <a:buChar char="»"/>
        <a:defRPr sz="2000">
          <a:solidFill>
            <a:srgbClr val="3D3F3E"/>
          </a:solidFill>
          <a:latin typeface="+mn-lt"/>
          <a:ea typeface="ＭＳ Ｐゴシック" pitchFamily="-109"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r" eaLnBrk="1" latinLnBrk="0" hangingPunct="1"/>
            <a:fld id="{564CF2E0-CCC4-4E1E-9902-C3C36AB3FDA4}" type="datetimeFigureOut">
              <a:rPr lang="en-US" smtClean="0"/>
              <a:t>11/3/2015</a:t>
            </a:fld>
            <a:endParaRPr lang="en-US" sz="1400" dirty="0">
              <a:solidFill>
                <a:schemeClr val="tx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kumimoji="0" lang="en-US" sz="1400" dirty="0">
              <a:solidFill>
                <a:schemeClr val="tx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defRPr/>
            </a:pPr>
            <a:fld id="{8D6A4930-00C1-41AA-92FF-B6F5A2B3DB89}"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5000" r:id="rId1"/>
    <p:sldLayoutId id="2147485001" r:id="rId2"/>
    <p:sldLayoutId id="2147485002" r:id="rId3"/>
    <p:sldLayoutId id="2147485003" r:id="rId4"/>
    <p:sldLayoutId id="2147485004" r:id="rId5"/>
    <p:sldLayoutId id="2147485005" r:id="rId6"/>
    <p:sldLayoutId id="2147485006" r:id="rId7"/>
    <p:sldLayoutId id="2147485007" r:id="rId8"/>
    <p:sldLayoutId id="2147485008" r:id="rId9"/>
    <p:sldLayoutId id="2147485009" r:id="rId10"/>
    <p:sldLayoutId id="2147485010" r:id="rId11"/>
    <p:sldLayoutId id="2147485011" r:id="rId12"/>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3"/>
          <p:cNvSpPr txBox="1">
            <a:spLocks noChangeArrowheads="1"/>
          </p:cNvSpPr>
          <p:nvPr/>
        </p:nvSpPr>
        <p:spPr bwMode="auto">
          <a:xfrm>
            <a:off x="304800" y="6400800"/>
            <a:ext cx="37496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pitchFamily="18" charset="0"/>
                <a:ea typeface="ＭＳ Ｐゴシック" pitchFamily="34" charset="-128"/>
              </a:defRPr>
            </a:lvl1pPr>
            <a:lvl2pPr marL="742950" indent="-285750" eaLnBrk="0" hangingPunct="0">
              <a:defRPr sz="2400">
                <a:solidFill>
                  <a:schemeClr val="tx1"/>
                </a:solidFill>
                <a:latin typeface="Times" pitchFamily="18" charset="0"/>
                <a:ea typeface="ＭＳ Ｐゴシック" pitchFamily="34" charset="-128"/>
              </a:defRPr>
            </a:lvl2pPr>
            <a:lvl3pPr marL="1143000" indent="-228600" eaLnBrk="0" hangingPunct="0">
              <a:defRPr sz="2400">
                <a:solidFill>
                  <a:schemeClr val="tx1"/>
                </a:solidFill>
                <a:latin typeface="Times" pitchFamily="18" charset="0"/>
                <a:ea typeface="ＭＳ Ｐゴシック" pitchFamily="34" charset="-128"/>
              </a:defRPr>
            </a:lvl3pPr>
            <a:lvl4pPr marL="1600200" indent="-228600" eaLnBrk="0" hangingPunct="0">
              <a:defRPr sz="2400">
                <a:solidFill>
                  <a:schemeClr val="tx1"/>
                </a:solidFill>
                <a:latin typeface="Times" pitchFamily="18" charset="0"/>
                <a:ea typeface="ＭＳ Ｐゴシック" pitchFamily="34" charset="-128"/>
              </a:defRPr>
            </a:lvl4pPr>
            <a:lvl5pPr marL="2057400" indent="-228600" eaLnBrk="0" hangingPunct="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spcBef>
                <a:spcPct val="20000"/>
              </a:spcBef>
            </a:pPr>
            <a:r>
              <a:rPr lang="en-US" sz="1200" dirty="0" smtClean="0">
                <a:solidFill>
                  <a:srgbClr val="3D3F3E"/>
                </a:solidFill>
                <a:latin typeface="Arial" pitchFamily="34" charset="0"/>
              </a:rPr>
              <a:t>November 5-6, 2015</a:t>
            </a:r>
            <a:endParaRPr lang="en-US" sz="1200" dirty="0">
              <a:solidFill>
                <a:srgbClr val="3D3F3E"/>
              </a:solidFill>
              <a:latin typeface="Arial" pitchFamily="34" charset="0"/>
            </a:endParaRPr>
          </a:p>
        </p:txBody>
      </p:sp>
      <p:sp>
        <p:nvSpPr>
          <p:cNvPr id="2" name="Title 1"/>
          <p:cNvSpPr>
            <a:spLocks noGrp="1"/>
          </p:cNvSpPr>
          <p:nvPr>
            <p:ph type="ctrTitle"/>
          </p:nvPr>
        </p:nvSpPr>
        <p:spPr/>
        <p:txBody>
          <a:bodyPr/>
          <a:lstStyle/>
          <a:p>
            <a:r>
              <a:rPr lang="en-US" dirty="0" smtClean="0"/>
              <a:t>Tribal In-House Counsel Association</a:t>
            </a:r>
            <a:endParaRPr lang="en-US" dirty="0"/>
          </a:p>
        </p:txBody>
      </p:sp>
      <p:sp>
        <p:nvSpPr>
          <p:cNvPr id="3" name="Subtitle 2"/>
          <p:cNvSpPr>
            <a:spLocks noGrp="1"/>
          </p:cNvSpPr>
          <p:nvPr>
            <p:ph type="subTitle" idx="1"/>
          </p:nvPr>
        </p:nvSpPr>
        <p:spPr>
          <a:xfrm>
            <a:off x="300038" y="4797552"/>
            <a:ext cx="6096000" cy="1603248"/>
          </a:xfrm>
        </p:spPr>
        <p:txBody>
          <a:bodyPr>
            <a:normAutofit/>
          </a:bodyPr>
          <a:lstStyle/>
          <a:p>
            <a:r>
              <a:rPr lang="en-US" sz="2400" dirty="0" smtClean="0">
                <a:latin typeface="Arial" pitchFamily="34" charset="0"/>
              </a:rPr>
              <a:t>Inaugural </a:t>
            </a:r>
            <a:r>
              <a:rPr lang="en-US" sz="2400" dirty="0" smtClean="0">
                <a:latin typeface="Arial" pitchFamily="34" charset="0"/>
              </a:rPr>
              <a:t>Conference</a:t>
            </a:r>
          </a:p>
          <a:p>
            <a:r>
              <a:rPr lang="en-US" dirty="0" smtClean="0">
                <a:latin typeface="Arial" pitchFamily="34" charset="0"/>
              </a:rPr>
              <a:t>Keynote Address</a:t>
            </a:r>
          </a:p>
          <a:p>
            <a:r>
              <a:rPr lang="en-US" dirty="0" smtClean="0">
                <a:latin typeface="Arial" pitchFamily="34" charset="0"/>
              </a:rPr>
              <a:t>Venus McGhee Prince</a:t>
            </a:r>
            <a:endParaRPr lang="en-US" dirty="0">
              <a:latin typeface="Arial" pitchFamily="34" charset="0"/>
            </a:endParaRPr>
          </a:p>
        </p:txBody>
      </p:sp>
      <p:sp>
        <p:nvSpPr>
          <p:cNvPr id="7" name="Text Placeholder 6"/>
          <p:cNvSpPr>
            <a:spLocks noGrp="1"/>
          </p:cNvSpPr>
          <p:nvPr>
            <p:ph type="body" sz="quarter" idx="13"/>
          </p:nvPr>
        </p:nvSpPr>
        <p:spPr>
          <a:xfrm>
            <a:off x="304800" y="5257800"/>
            <a:ext cx="3200400" cy="914400"/>
          </a:xfrm>
        </p:spPr>
        <p:txBody>
          <a:bodyPr>
            <a:normAutofit/>
          </a:bodyPr>
          <a:lstStyle/>
          <a:p>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Top 10 Lessons Learned from My </a:t>
            </a:r>
            <a:br>
              <a:rPr lang="en-US" dirty="0" smtClean="0"/>
            </a:br>
            <a:r>
              <a:rPr lang="en-US" dirty="0" smtClean="0"/>
              <a:t>In-House Experience</a:t>
            </a:r>
            <a:endParaRPr lang="en-US" dirty="0"/>
          </a:p>
        </p:txBody>
      </p:sp>
      <p:sp>
        <p:nvSpPr>
          <p:cNvPr id="3" name="Slide Number Placeholder 2"/>
          <p:cNvSpPr>
            <a:spLocks noGrp="1"/>
          </p:cNvSpPr>
          <p:nvPr>
            <p:ph type="sldNum" sz="quarter" idx="12"/>
          </p:nvPr>
        </p:nvSpPr>
        <p:spPr/>
        <p:txBody>
          <a:bodyPr/>
          <a:lstStyle/>
          <a:p>
            <a:pPr>
              <a:defRPr/>
            </a:pPr>
            <a:fld id="{B49ABBFF-DF1B-4AF9-A066-44D725CA3A84}" type="slidenum">
              <a:rPr lang="en-US" smtClean="0"/>
              <a:pPr>
                <a:defRPr/>
              </a:pPr>
              <a:t>2</a:t>
            </a:fld>
            <a:endParaRPr lang="en-US" dirty="0"/>
          </a:p>
        </p:txBody>
      </p:sp>
      <p:sp>
        <p:nvSpPr>
          <p:cNvPr id="4" name="Content Placeholder 3"/>
          <p:cNvSpPr>
            <a:spLocks noGrp="1"/>
          </p:cNvSpPr>
          <p:nvPr>
            <p:ph sz="quarter" idx="1"/>
          </p:nvPr>
        </p:nvSpPr>
        <p:spPr/>
        <p:txBody>
          <a:bodyPr/>
          <a:lstStyle/>
          <a:p>
            <a:pPr marL="514350" lvl="0" indent="-514350">
              <a:buAutoNum type="arabicPeriod"/>
            </a:pPr>
            <a:r>
              <a:rPr lang="en-US" sz="2800" dirty="0" smtClean="0"/>
              <a:t>If </a:t>
            </a:r>
            <a:r>
              <a:rPr lang="en-US" sz="2800" dirty="0"/>
              <a:t>you are the top legal official for your tribe, you </a:t>
            </a:r>
            <a:r>
              <a:rPr lang="en-US" sz="2800" dirty="0" smtClean="0"/>
              <a:t>	can’t </a:t>
            </a:r>
            <a:r>
              <a:rPr lang="en-US" sz="2800" dirty="0"/>
              <a:t>avoid the politics.  Just be mindful and smart </a:t>
            </a:r>
            <a:r>
              <a:rPr lang="en-US" sz="2800" dirty="0" smtClean="0"/>
              <a:t>	regarding </a:t>
            </a:r>
            <a:r>
              <a:rPr lang="en-US" sz="2800" dirty="0"/>
              <a:t>them.  </a:t>
            </a:r>
            <a:endParaRPr lang="en-US" sz="2800" dirty="0" smtClean="0"/>
          </a:p>
          <a:p>
            <a:pPr marL="0" lvl="0" indent="0">
              <a:buNone/>
            </a:pPr>
            <a:endParaRPr lang="en-US" sz="2800" dirty="0"/>
          </a:p>
          <a:p>
            <a:pPr lvl="2"/>
            <a:r>
              <a:rPr lang="en-US" sz="2400" dirty="0"/>
              <a:t>You will be the scapegoat.  Try to be sure you are part of the decision</a:t>
            </a:r>
            <a:r>
              <a:rPr lang="en-US" sz="2400" dirty="0" smtClean="0"/>
              <a:t>.</a:t>
            </a:r>
            <a:endParaRPr lang="en-US" sz="2400" dirty="0"/>
          </a:p>
          <a:p>
            <a:pPr lvl="2"/>
            <a:r>
              <a:rPr lang="en-US" sz="2400" dirty="0"/>
              <a:t>Always couch your advice in terms of what is best for the tribe, not individual components.</a:t>
            </a:r>
          </a:p>
          <a:p>
            <a:pPr lvl="2"/>
            <a:r>
              <a:rPr lang="en-US" sz="2400" dirty="0"/>
              <a:t>Dress the part. </a:t>
            </a:r>
            <a:endParaRPr lang="en-US" sz="2400" dirty="0" smtClean="0"/>
          </a:p>
          <a:p>
            <a:pPr lvl="2"/>
            <a:r>
              <a:rPr lang="en-US" sz="2400" dirty="0" smtClean="0"/>
              <a:t>Insulate </a:t>
            </a:r>
            <a:r>
              <a:rPr lang="en-US" sz="2400" dirty="0"/>
              <a:t>your attorneys from the politics.</a:t>
            </a:r>
          </a:p>
          <a:p>
            <a:endParaRPr lang="en-US" sz="2400" dirty="0"/>
          </a:p>
        </p:txBody>
      </p:sp>
    </p:spTree>
    <p:extLst>
      <p:ext uri="{BB962C8B-B14F-4D97-AF65-F5344CB8AC3E}">
        <p14:creationId xmlns:p14="http://schemas.microsoft.com/office/powerpoint/2010/main" val="16445532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Top 10 Lessons Learned from My </a:t>
            </a:r>
            <a:br>
              <a:rPr lang="en-US" dirty="0"/>
            </a:br>
            <a:r>
              <a:rPr lang="en-US" dirty="0"/>
              <a:t>In-House Experience</a:t>
            </a:r>
          </a:p>
        </p:txBody>
      </p:sp>
      <p:sp>
        <p:nvSpPr>
          <p:cNvPr id="3" name="Slide Number Placeholder 2"/>
          <p:cNvSpPr>
            <a:spLocks noGrp="1"/>
          </p:cNvSpPr>
          <p:nvPr>
            <p:ph type="sldNum" sz="quarter" idx="12"/>
          </p:nvPr>
        </p:nvSpPr>
        <p:spPr/>
        <p:txBody>
          <a:bodyPr/>
          <a:lstStyle/>
          <a:p>
            <a:pPr>
              <a:defRPr/>
            </a:pPr>
            <a:fld id="{B49ABBFF-DF1B-4AF9-A066-44D725CA3A84}" type="slidenum">
              <a:rPr lang="en-US" smtClean="0"/>
              <a:pPr>
                <a:defRPr/>
              </a:pPr>
              <a:t>3</a:t>
            </a:fld>
            <a:endParaRPr lang="en-US" dirty="0"/>
          </a:p>
        </p:txBody>
      </p:sp>
      <p:sp>
        <p:nvSpPr>
          <p:cNvPr id="4" name="Content Placeholder 3"/>
          <p:cNvSpPr>
            <a:spLocks noGrp="1"/>
          </p:cNvSpPr>
          <p:nvPr>
            <p:ph sz="quarter" idx="1"/>
          </p:nvPr>
        </p:nvSpPr>
        <p:spPr/>
        <p:txBody>
          <a:bodyPr/>
          <a:lstStyle/>
          <a:p>
            <a:pPr marL="514350" lvl="0" indent="-514350">
              <a:buAutoNum type="arabicPeriod" startAt="2"/>
            </a:pPr>
            <a:r>
              <a:rPr lang="en-US" sz="2800" dirty="0" smtClean="0"/>
              <a:t>If </a:t>
            </a:r>
            <a:r>
              <a:rPr lang="en-US" sz="2800" dirty="0"/>
              <a:t>you don’t already have it, persuade Tribal </a:t>
            </a:r>
            <a:r>
              <a:rPr lang="en-US" sz="2800" dirty="0" smtClean="0"/>
              <a:t>Council to </a:t>
            </a:r>
            <a:r>
              <a:rPr lang="en-US" sz="2800" dirty="0"/>
              <a:t>provide you with primary control over the </a:t>
            </a:r>
            <a:r>
              <a:rPr lang="en-US" sz="2800" dirty="0" smtClean="0"/>
              <a:t>hiring of </a:t>
            </a:r>
            <a:r>
              <a:rPr lang="en-US" sz="2800" dirty="0"/>
              <a:t>outside counsel, at least up to a certain budgetary </a:t>
            </a:r>
            <a:r>
              <a:rPr lang="en-US" sz="2800" dirty="0" smtClean="0"/>
              <a:t>level.</a:t>
            </a:r>
          </a:p>
          <a:p>
            <a:pPr marL="0" lvl="0" indent="0">
              <a:buNone/>
            </a:pPr>
            <a:endParaRPr lang="en-US" sz="2800" dirty="0"/>
          </a:p>
          <a:p>
            <a:pPr lvl="2"/>
            <a:r>
              <a:rPr lang="en-US" sz="2400" dirty="0"/>
              <a:t>Capture your authority in an ordinance or policy.  </a:t>
            </a:r>
            <a:endParaRPr lang="en-US" sz="2400" dirty="0" smtClean="0"/>
          </a:p>
          <a:p>
            <a:pPr lvl="2"/>
            <a:r>
              <a:rPr lang="en-US" sz="2400" dirty="0" smtClean="0"/>
              <a:t>Make </a:t>
            </a:r>
            <a:r>
              <a:rPr lang="en-US" sz="2400" dirty="0"/>
              <a:t>sure your outside counsel understands your </a:t>
            </a:r>
            <a:r>
              <a:rPr lang="en-US" sz="2400" dirty="0" smtClean="0"/>
              <a:t>role </a:t>
            </a:r>
            <a:r>
              <a:rPr lang="en-US" sz="2400" dirty="0"/>
              <a:t>and reports back to you even if Council or management is calling them directly. </a:t>
            </a:r>
          </a:p>
        </p:txBody>
      </p:sp>
    </p:spTree>
    <p:extLst>
      <p:ext uri="{BB962C8B-B14F-4D97-AF65-F5344CB8AC3E}">
        <p14:creationId xmlns:p14="http://schemas.microsoft.com/office/powerpoint/2010/main" val="7360905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Top 10 Lessons Learned from My </a:t>
            </a:r>
            <a:br>
              <a:rPr lang="en-US" dirty="0"/>
            </a:br>
            <a:r>
              <a:rPr lang="en-US" dirty="0"/>
              <a:t>In-House Experience</a:t>
            </a:r>
          </a:p>
        </p:txBody>
      </p:sp>
      <p:sp>
        <p:nvSpPr>
          <p:cNvPr id="3" name="Slide Number Placeholder 2"/>
          <p:cNvSpPr>
            <a:spLocks noGrp="1"/>
          </p:cNvSpPr>
          <p:nvPr>
            <p:ph type="sldNum" sz="quarter" idx="12"/>
          </p:nvPr>
        </p:nvSpPr>
        <p:spPr/>
        <p:txBody>
          <a:bodyPr/>
          <a:lstStyle/>
          <a:p>
            <a:pPr>
              <a:defRPr/>
            </a:pPr>
            <a:fld id="{B49ABBFF-DF1B-4AF9-A066-44D725CA3A84}" type="slidenum">
              <a:rPr lang="en-US" smtClean="0"/>
              <a:pPr>
                <a:defRPr/>
              </a:pPr>
              <a:t>4</a:t>
            </a:fld>
            <a:endParaRPr lang="en-US" dirty="0"/>
          </a:p>
        </p:txBody>
      </p:sp>
      <p:sp>
        <p:nvSpPr>
          <p:cNvPr id="4" name="Content Placeholder 3"/>
          <p:cNvSpPr>
            <a:spLocks noGrp="1"/>
          </p:cNvSpPr>
          <p:nvPr>
            <p:ph sz="quarter" idx="1"/>
          </p:nvPr>
        </p:nvSpPr>
        <p:spPr>
          <a:xfrm>
            <a:off x="914400" y="2057400"/>
            <a:ext cx="7772400" cy="3962400"/>
          </a:xfrm>
        </p:spPr>
        <p:txBody>
          <a:bodyPr/>
          <a:lstStyle/>
          <a:p>
            <a:pPr marL="514350" lvl="0" indent="-514350">
              <a:buAutoNum type="arabicPeriod" startAt="3"/>
            </a:pPr>
            <a:r>
              <a:rPr lang="en-US" sz="2800" dirty="0" smtClean="0"/>
              <a:t>Fight </a:t>
            </a:r>
            <a:r>
              <a:rPr lang="en-US" sz="2800" dirty="0"/>
              <a:t>to keep the legal department or </a:t>
            </a:r>
            <a:r>
              <a:rPr lang="en-US" sz="2800" dirty="0" smtClean="0"/>
              <a:t>management of </a:t>
            </a:r>
            <a:r>
              <a:rPr lang="en-US" sz="2800" dirty="0"/>
              <a:t>legal services centralized. </a:t>
            </a:r>
            <a:endParaRPr lang="en-US" sz="2800" dirty="0" smtClean="0"/>
          </a:p>
          <a:p>
            <a:pPr marL="0" lvl="0" indent="0">
              <a:buNone/>
            </a:pPr>
            <a:endParaRPr lang="en-US" sz="2800" dirty="0"/>
          </a:p>
          <a:p>
            <a:pPr lvl="2"/>
            <a:r>
              <a:rPr lang="en-US" sz="2400" dirty="0"/>
              <a:t>Make sure some type of corporate governance document requires your </a:t>
            </a:r>
            <a:r>
              <a:rPr lang="en-US" sz="2400" dirty="0" smtClean="0"/>
              <a:t>input/approval </a:t>
            </a:r>
            <a:r>
              <a:rPr lang="en-US" sz="2400" dirty="0"/>
              <a:t>for all legal matters within the Tribe.  </a:t>
            </a:r>
          </a:p>
          <a:p>
            <a:pPr marL="0" indent="0">
              <a:buNone/>
            </a:pPr>
            <a:endParaRPr lang="en-US" sz="2400" dirty="0"/>
          </a:p>
        </p:txBody>
      </p:sp>
    </p:spTree>
    <p:extLst>
      <p:ext uri="{BB962C8B-B14F-4D97-AF65-F5344CB8AC3E}">
        <p14:creationId xmlns:p14="http://schemas.microsoft.com/office/powerpoint/2010/main" val="16022421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Top 10 Lessons Learned from My </a:t>
            </a:r>
            <a:br>
              <a:rPr lang="en-US" dirty="0"/>
            </a:br>
            <a:r>
              <a:rPr lang="en-US" dirty="0"/>
              <a:t>In-House Experience</a:t>
            </a:r>
          </a:p>
        </p:txBody>
      </p:sp>
      <p:sp>
        <p:nvSpPr>
          <p:cNvPr id="3" name="Slide Number Placeholder 2"/>
          <p:cNvSpPr>
            <a:spLocks noGrp="1"/>
          </p:cNvSpPr>
          <p:nvPr>
            <p:ph type="sldNum" sz="quarter" idx="12"/>
          </p:nvPr>
        </p:nvSpPr>
        <p:spPr/>
        <p:txBody>
          <a:bodyPr/>
          <a:lstStyle/>
          <a:p>
            <a:pPr>
              <a:defRPr/>
            </a:pPr>
            <a:fld id="{B49ABBFF-DF1B-4AF9-A066-44D725CA3A84}" type="slidenum">
              <a:rPr lang="en-US" smtClean="0"/>
              <a:pPr>
                <a:defRPr/>
              </a:pPr>
              <a:t>5</a:t>
            </a:fld>
            <a:endParaRPr lang="en-US" dirty="0"/>
          </a:p>
        </p:txBody>
      </p:sp>
      <p:sp>
        <p:nvSpPr>
          <p:cNvPr id="4" name="Content Placeholder 3"/>
          <p:cNvSpPr>
            <a:spLocks noGrp="1"/>
          </p:cNvSpPr>
          <p:nvPr>
            <p:ph sz="quarter" idx="1"/>
          </p:nvPr>
        </p:nvSpPr>
        <p:spPr/>
        <p:txBody>
          <a:bodyPr/>
          <a:lstStyle/>
          <a:p>
            <a:pPr marL="514350" lvl="0" indent="-514350">
              <a:buAutoNum type="arabicPeriod" startAt="4"/>
            </a:pPr>
            <a:r>
              <a:rPr lang="en-US" sz="2800" dirty="0" smtClean="0"/>
              <a:t>Make </a:t>
            </a:r>
            <a:r>
              <a:rPr lang="en-US" sz="2800" dirty="0"/>
              <a:t>ethics a part of the entire Tribe’s culture</a:t>
            </a:r>
            <a:r>
              <a:rPr lang="en-US" sz="2800" dirty="0" smtClean="0"/>
              <a:t>.</a:t>
            </a:r>
          </a:p>
          <a:p>
            <a:pPr marL="0" lvl="0" indent="0">
              <a:buNone/>
            </a:pPr>
            <a:endParaRPr lang="en-US" sz="2800" dirty="0"/>
          </a:p>
          <a:p>
            <a:pPr lvl="2"/>
            <a:r>
              <a:rPr lang="en-US" sz="2400" dirty="0"/>
              <a:t>Establish standards of conduct that run throughout the tribal organization via ordinance if possible.</a:t>
            </a:r>
          </a:p>
          <a:p>
            <a:pPr lvl="2"/>
            <a:r>
              <a:rPr lang="en-US" sz="2400" dirty="0"/>
              <a:t>Have an independent Board.</a:t>
            </a:r>
          </a:p>
          <a:p>
            <a:pPr lvl="2"/>
            <a:r>
              <a:rPr lang="en-US" sz="2400" dirty="0"/>
              <a:t>Conduct trainings for officials and employees.</a:t>
            </a:r>
          </a:p>
          <a:p>
            <a:pPr lvl="2"/>
            <a:r>
              <a:rPr lang="en-US" sz="2400" dirty="0"/>
              <a:t>Outsource the handling of ethics issues to the extent you can. </a:t>
            </a:r>
          </a:p>
        </p:txBody>
      </p:sp>
    </p:spTree>
    <p:extLst>
      <p:ext uri="{BB962C8B-B14F-4D97-AF65-F5344CB8AC3E}">
        <p14:creationId xmlns:p14="http://schemas.microsoft.com/office/powerpoint/2010/main" val="15161149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Top 10 Lessons Learned from My </a:t>
            </a:r>
            <a:br>
              <a:rPr lang="en-US" dirty="0"/>
            </a:br>
            <a:r>
              <a:rPr lang="en-US" dirty="0"/>
              <a:t>In-House Experience</a:t>
            </a:r>
          </a:p>
        </p:txBody>
      </p:sp>
      <p:sp>
        <p:nvSpPr>
          <p:cNvPr id="3" name="Slide Number Placeholder 2"/>
          <p:cNvSpPr>
            <a:spLocks noGrp="1"/>
          </p:cNvSpPr>
          <p:nvPr>
            <p:ph type="sldNum" sz="quarter" idx="12"/>
          </p:nvPr>
        </p:nvSpPr>
        <p:spPr/>
        <p:txBody>
          <a:bodyPr/>
          <a:lstStyle/>
          <a:p>
            <a:pPr>
              <a:defRPr/>
            </a:pPr>
            <a:fld id="{B49ABBFF-DF1B-4AF9-A066-44D725CA3A84}" type="slidenum">
              <a:rPr lang="en-US" smtClean="0"/>
              <a:pPr>
                <a:defRPr/>
              </a:pPr>
              <a:t>6</a:t>
            </a:fld>
            <a:endParaRPr lang="en-US" dirty="0"/>
          </a:p>
        </p:txBody>
      </p:sp>
      <p:sp>
        <p:nvSpPr>
          <p:cNvPr id="4" name="Content Placeholder 3"/>
          <p:cNvSpPr>
            <a:spLocks noGrp="1"/>
          </p:cNvSpPr>
          <p:nvPr>
            <p:ph sz="quarter" idx="1"/>
          </p:nvPr>
        </p:nvSpPr>
        <p:spPr/>
        <p:txBody>
          <a:bodyPr/>
          <a:lstStyle/>
          <a:p>
            <a:pPr marL="514350" lvl="0" indent="-514350">
              <a:buAutoNum type="arabicPeriod" startAt="5"/>
            </a:pPr>
            <a:r>
              <a:rPr lang="en-US" sz="2800" dirty="0" smtClean="0"/>
              <a:t>Set </a:t>
            </a:r>
            <a:r>
              <a:rPr lang="en-US" sz="2800" dirty="0"/>
              <a:t>up internal, regularly scheduled meetings for </a:t>
            </a:r>
            <a:r>
              <a:rPr lang="en-US" sz="2800" dirty="0" smtClean="0"/>
              <a:t>	senior </a:t>
            </a:r>
            <a:r>
              <a:rPr lang="en-US" sz="2800" dirty="0"/>
              <a:t>management of tribal government and/or </a:t>
            </a:r>
            <a:r>
              <a:rPr lang="en-US" sz="2800" dirty="0" smtClean="0"/>
              <a:t>	other </a:t>
            </a:r>
            <a:r>
              <a:rPr lang="en-US" sz="2800" dirty="0"/>
              <a:t>arms of the tribe.  </a:t>
            </a:r>
            <a:endParaRPr lang="en-US" sz="2800" dirty="0" smtClean="0"/>
          </a:p>
          <a:p>
            <a:pPr marL="0" lvl="0" indent="0">
              <a:buNone/>
            </a:pPr>
            <a:endParaRPr lang="en-US" sz="2800" dirty="0"/>
          </a:p>
          <a:p>
            <a:pPr lvl="2"/>
            <a:r>
              <a:rPr lang="en-US" sz="2400" dirty="0"/>
              <a:t>This communication can be key to providing the best overall legal advice.</a:t>
            </a:r>
          </a:p>
          <a:p>
            <a:pPr lvl="2"/>
            <a:r>
              <a:rPr lang="en-US" sz="2400" dirty="0"/>
              <a:t>A unified professional team can keep Council focused productively on issues.</a:t>
            </a:r>
          </a:p>
        </p:txBody>
      </p:sp>
    </p:spTree>
    <p:extLst>
      <p:ext uri="{BB962C8B-B14F-4D97-AF65-F5344CB8AC3E}">
        <p14:creationId xmlns:p14="http://schemas.microsoft.com/office/powerpoint/2010/main" val="7844426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Top 10 Lessons Learned from My </a:t>
            </a:r>
            <a:br>
              <a:rPr lang="en-US" dirty="0"/>
            </a:br>
            <a:r>
              <a:rPr lang="en-US" dirty="0"/>
              <a:t>In-House Experience</a:t>
            </a:r>
          </a:p>
        </p:txBody>
      </p:sp>
      <p:sp>
        <p:nvSpPr>
          <p:cNvPr id="3" name="Slide Number Placeholder 2"/>
          <p:cNvSpPr>
            <a:spLocks noGrp="1"/>
          </p:cNvSpPr>
          <p:nvPr>
            <p:ph type="sldNum" sz="quarter" idx="12"/>
          </p:nvPr>
        </p:nvSpPr>
        <p:spPr/>
        <p:txBody>
          <a:bodyPr/>
          <a:lstStyle/>
          <a:p>
            <a:pPr>
              <a:defRPr/>
            </a:pPr>
            <a:fld id="{B49ABBFF-DF1B-4AF9-A066-44D725CA3A84}" type="slidenum">
              <a:rPr lang="en-US" smtClean="0"/>
              <a:pPr>
                <a:defRPr/>
              </a:pPr>
              <a:t>7</a:t>
            </a:fld>
            <a:endParaRPr lang="en-US" dirty="0"/>
          </a:p>
        </p:txBody>
      </p:sp>
      <p:sp>
        <p:nvSpPr>
          <p:cNvPr id="4" name="Content Placeholder 3"/>
          <p:cNvSpPr>
            <a:spLocks noGrp="1"/>
          </p:cNvSpPr>
          <p:nvPr>
            <p:ph sz="quarter" idx="1"/>
          </p:nvPr>
        </p:nvSpPr>
        <p:spPr/>
        <p:txBody>
          <a:bodyPr/>
          <a:lstStyle/>
          <a:p>
            <a:pPr marL="514350" lvl="0" indent="-514350">
              <a:buAutoNum type="arabicPeriod" startAt="6"/>
            </a:pPr>
            <a:r>
              <a:rPr lang="en-US" sz="2800" dirty="0" smtClean="0"/>
              <a:t>Lobby </a:t>
            </a:r>
            <a:r>
              <a:rPr lang="en-US" sz="2800" dirty="0"/>
              <a:t>for risk management personnel and </a:t>
            </a:r>
            <a:r>
              <a:rPr lang="en-US" sz="2800" dirty="0" smtClean="0"/>
              <a:t>	awareness </a:t>
            </a:r>
            <a:r>
              <a:rPr lang="en-US" sz="2800" dirty="0"/>
              <a:t>somewhere within the tribal </a:t>
            </a:r>
            <a:r>
              <a:rPr lang="en-US" sz="2800" dirty="0" smtClean="0"/>
              <a:t>	organization</a:t>
            </a:r>
            <a:r>
              <a:rPr lang="en-US" sz="2800" dirty="0"/>
              <a:t>. </a:t>
            </a:r>
            <a:endParaRPr lang="en-US" sz="2800" dirty="0" smtClean="0"/>
          </a:p>
          <a:p>
            <a:pPr marL="0" lvl="0" indent="0">
              <a:buNone/>
            </a:pPr>
            <a:endParaRPr lang="en-US" sz="2800" dirty="0"/>
          </a:p>
          <a:p>
            <a:pPr lvl="2"/>
            <a:r>
              <a:rPr lang="en-US" sz="2400" dirty="0"/>
              <a:t>Brokers have a fee interest; internal risk managers can help you to assess the best interests of the tribe. </a:t>
            </a:r>
            <a:endParaRPr lang="en-US" sz="2400" i="1" dirty="0"/>
          </a:p>
          <a:p>
            <a:pPr lvl="2"/>
            <a:r>
              <a:rPr lang="en-US" sz="2400" dirty="0" smtClean="0"/>
              <a:t>Insurance </a:t>
            </a:r>
            <a:r>
              <a:rPr lang="en-US" sz="2400" dirty="0"/>
              <a:t>can save the tribes millions of dollars in defense costs and ultimate liability.  </a:t>
            </a:r>
            <a:endParaRPr lang="en-US" dirty="0"/>
          </a:p>
        </p:txBody>
      </p:sp>
    </p:spTree>
    <p:extLst>
      <p:ext uri="{BB962C8B-B14F-4D97-AF65-F5344CB8AC3E}">
        <p14:creationId xmlns:p14="http://schemas.microsoft.com/office/powerpoint/2010/main" val="30756319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Top 10 Lessons Learned from My </a:t>
            </a:r>
            <a:br>
              <a:rPr lang="en-US" dirty="0"/>
            </a:br>
            <a:r>
              <a:rPr lang="en-US" dirty="0"/>
              <a:t>In-House Experience</a:t>
            </a:r>
          </a:p>
        </p:txBody>
      </p:sp>
      <p:sp>
        <p:nvSpPr>
          <p:cNvPr id="3" name="Slide Number Placeholder 2"/>
          <p:cNvSpPr>
            <a:spLocks noGrp="1"/>
          </p:cNvSpPr>
          <p:nvPr>
            <p:ph type="sldNum" sz="quarter" idx="12"/>
          </p:nvPr>
        </p:nvSpPr>
        <p:spPr/>
        <p:txBody>
          <a:bodyPr/>
          <a:lstStyle/>
          <a:p>
            <a:pPr>
              <a:defRPr/>
            </a:pPr>
            <a:fld id="{B49ABBFF-DF1B-4AF9-A066-44D725CA3A84}" type="slidenum">
              <a:rPr lang="en-US" smtClean="0"/>
              <a:pPr>
                <a:defRPr/>
              </a:pPr>
              <a:t>8</a:t>
            </a:fld>
            <a:endParaRPr lang="en-US" dirty="0"/>
          </a:p>
        </p:txBody>
      </p:sp>
      <p:sp>
        <p:nvSpPr>
          <p:cNvPr id="4" name="Content Placeholder 3"/>
          <p:cNvSpPr>
            <a:spLocks noGrp="1"/>
          </p:cNvSpPr>
          <p:nvPr>
            <p:ph sz="quarter" idx="1"/>
          </p:nvPr>
        </p:nvSpPr>
        <p:spPr/>
        <p:txBody>
          <a:bodyPr/>
          <a:lstStyle/>
          <a:p>
            <a:pPr marL="514350" lvl="0" indent="-514350">
              <a:buAutoNum type="arabicPeriod" startAt="7"/>
            </a:pPr>
            <a:r>
              <a:rPr lang="en-US" sz="2800" dirty="0" smtClean="0"/>
              <a:t>Establish </a:t>
            </a:r>
            <a:r>
              <a:rPr lang="en-US" sz="2800" dirty="0"/>
              <a:t>and support a records management system </a:t>
            </a:r>
            <a:r>
              <a:rPr lang="en-US" sz="2800" dirty="0" smtClean="0"/>
              <a:t>	and </a:t>
            </a:r>
            <a:r>
              <a:rPr lang="en-US" sz="2800" dirty="0"/>
              <a:t>tribal archives</a:t>
            </a:r>
            <a:r>
              <a:rPr lang="en-US" sz="2800" dirty="0" smtClean="0"/>
              <a:t>.</a:t>
            </a:r>
          </a:p>
          <a:p>
            <a:pPr marL="0" lvl="0" indent="0">
              <a:buNone/>
            </a:pPr>
            <a:endParaRPr lang="en-US" sz="2800" dirty="0"/>
          </a:p>
          <a:p>
            <a:pPr lvl="2"/>
            <a:r>
              <a:rPr lang="en-US" sz="2400" dirty="0"/>
              <a:t>Propose a records management ordinance that applies to the entire tribal organization.</a:t>
            </a:r>
          </a:p>
          <a:p>
            <a:pPr lvl="2"/>
            <a:r>
              <a:rPr lang="en-US" sz="2400" dirty="0"/>
              <a:t>Get your Tribal Council Secretary invested in it.</a:t>
            </a:r>
          </a:p>
          <a:p>
            <a:pPr marL="0" indent="0">
              <a:buNone/>
            </a:pPr>
            <a:endParaRPr lang="en-US" dirty="0"/>
          </a:p>
        </p:txBody>
      </p:sp>
    </p:spTree>
    <p:extLst>
      <p:ext uri="{BB962C8B-B14F-4D97-AF65-F5344CB8AC3E}">
        <p14:creationId xmlns:p14="http://schemas.microsoft.com/office/powerpoint/2010/main" val="4472691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Top 10 Lessons Learned from My </a:t>
            </a:r>
            <a:br>
              <a:rPr lang="en-US" dirty="0"/>
            </a:br>
            <a:r>
              <a:rPr lang="en-US" dirty="0"/>
              <a:t>In-House Experience</a:t>
            </a:r>
          </a:p>
        </p:txBody>
      </p:sp>
      <p:sp>
        <p:nvSpPr>
          <p:cNvPr id="3" name="Slide Number Placeholder 2"/>
          <p:cNvSpPr>
            <a:spLocks noGrp="1"/>
          </p:cNvSpPr>
          <p:nvPr>
            <p:ph type="sldNum" sz="quarter" idx="12"/>
          </p:nvPr>
        </p:nvSpPr>
        <p:spPr/>
        <p:txBody>
          <a:bodyPr/>
          <a:lstStyle/>
          <a:p>
            <a:pPr>
              <a:defRPr/>
            </a:pPr>
            <a:fld id="{B49ABBFF-DF1B-4AF9-A066-44D725CA3A84}" type="slidenum">
              <a:rPr lang="en-US" smtClean="0"/>
              <a:pPr>
                <a:defRPr/>
              </a:pPr>
              <a:t>9</a:t>
            </a:fld>
            <a:endParaRPr lang="en-US" dirty="0"/>
          </a:p>
        </p:txBody>
      </p:sp>
      <p:sp>
        <p:nvSpPr>
          <p:cNvPr id="4" name="Content Placeholder 3"/>
          <p:cNvSpPr>
            <a:spLocks noGrp="1"/>
          </p:cNvSpPr>
          <p:nvPr>
            <p:ph sz="quarter" idx="1"/>
          </p:nvPr>
        </p:nvSpPr>
        <p:spPr/>
        <p:txBody>
          <a:bodyPr/>
          <a:lstStyle/>
          <a:p>
            <a:pPr marL="514350" lvl="0" indent="-514350">
              <a:buAutoNum type="arabicPeriod" startAt="8"/>
            </a:pPr>
            <a:r>
              <a:rPr lang="en-US" sz="2800" dirty="0" smtClean="0"/>
              <a:t>Use </a:t>
            </a:r>
            <a:r>
              <a:rPr lang="en-US" sz="2800" dirty="0"/>
              <a:t>sovereign immunity wisely in all litigation. </a:t>
            </a:r>
            <a:endParaRPr lang="en-US" sz="2800" dirty="0" smtClean="0"/>
          </a:p>
          <a:p>
            <a:pPr marL="0" lvl="0" indent="0">
              <a:buNone/>
            </a:pPr>
            <a:endParaRPr lang="en-US" sz="2800" dirty="0"/>
          </a:p>
          <a:p>
            <a:pPr lvl="2"/>
            <a:r>
              <a:rPr lang="en-US" sz="2400" dirty="0"/>
              <a:t>Even if it is available as a defense, it is sometimes better to settle certain types of claims. </a:t>
            </a:r>
            <a:endParaRPr lang="en-US" sz="2400" dirty="0" smtClean="0"/>
          </a:p>
          <a:p>
            <a:pPr lvl="2"/>
            <a:r>
              <a:rPr lang="en-US" sz="2400" dirty="0" smtClean="0"/>
              <a:t>Be </a:t>
            </a:r>
            <a:r>
              <a:rPr lang="en-US" sz="2400" dirty="0"/>
              <a:t>mindful of the “classic bad facts make bad law” situation, not just for your tribe but potentially all tribes.</a:t>
            </a:r>
          </a:p>
          <a:p>
            <a:pPr marL="274320" lvl="1" indent="0">
              <a:buNone/>
            </a:pPr>
            <a:endParaRPr lang="en-US" dirty="0"/>
          </a:p>
        </p:txBody>
      </p:sp>
    </p:spTree>
    <p:extLst>
      <p:ext uri="{BB962C8B-B14F-4D97-AF65-F5344CB8AC3E}">
        <p14:creationId xmlns:p14="http://schemas.microsoft.com/office/powerpoint/2010/main" val="8249868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Top 10 Lessons Learned from My </a:t>
            </a:r>
            <a:br>
              <a:rPr lang="en-US" dirty="0"/>
            </a:br>
            <a:r>
              <a:rPr lang="en-US" dirty="0"/>
              <a:t>In-House Experience</a:t>
            </a:r>
          </a:p>
        </p:txBody>
      </p:sp>
      <p:sp>
        <p:nvSpPr>
          <p:cNvPr id="3" name="Slide Number Placeholder 2"/>
          <p:cNvSpPr>
            <a:spLocks noGrp="1"/>
          </p:cNvSpPr>
          <p:nvPr>
            <p:ph type="sldNum" sz="quarter" idx="12"/>
          </p:nvPr>
        </p:nvSpPr>
        <p:spPr/>
        <p:txBody>
          <a:bodyPr/>
          <a:lstStyle/>
          <a:p>
            <a:pPr>
              <a:defRPr/>
            </a:pPr>
            <a:fld id="{B49ABBFF-DF1B-4AF9-A066-44D725CA3A84}" type="slidenum">
              <a:rPr lang="en-US" smtClean="0"/>
              <a:pPr>
                <a:defRPr/>
              </a:pPr>
              <a:t>10</a:t>
            </a:fld>
            <a:endParaRPr lang="en-US" dirty="0"/>
          </a:p>
        </p:txBody>
      </p:sp>
      <p:sp>
        <p:nvSpPr>
          <p:cNvPr id="4" name="Content Placeholder 3"/>
          <p:cNvSpPr>
            <a:spLocks noGrp="1"/>
          </p:cNvSpPr>
          <p:nvPr>
            <p:ph sz="quarter" idx="1"/>
          </p:nvPr>
        </p:nvSpPr>
        <p:spPr/>
        <p:txBody>
          <a:bodyPr/>
          <a:lstStyle/>
          <a:p>
            <a:pPr marL="514350" lvl="0" indent="-514350">
              <a:buAutoNum type="arabicPeriod" startAt="9"/>
            </a:pPr>
            <a:r>
              <a:rPr lang="en-US" sz="2800" dirty="0" smtClean="0"/>
              <a:t>Stay </a:t>
            </a:r>
            <a:r>
              <a:rPr lang="en-US" sz="2800" dirty="0"/>
              <a:t>aware of your tribe’s governmental relations </a:t>
            </a:r>
            <a:r>
              <a:rPr lang="en-US" sz="2800" dirty="0" smtClean="0"/>
              <a:t>	efforts</a:t>
            </a:r>
            <a:r>
              <a:rPr lang="en-US" sz="2800" dirty="0"/>
              <a:t>, even if not under your umbrella. </a:t>
            </a:r>
            <a:endParaRPr lang="en-US" sz="2800" dirty="0" smtClean="0"/>
          </a:p>
          <a:p>
            <a:pPr marL="0" lvl="0" indent="0">
              <a:buNone/>
            </a:pPr>
            <a:endParaRPr lang="en-US" sz="2800" dirty="0"/>
          </a:p>
          <a:p>
            <a:pPr lvl="2"/>
            <a:r>
              <a:rPr lang="en-US" sz="2400" dirty="0"/>
              <a:t>These efforts can impact your overall legal advice and strategy. </a:t>
            </a:r>
            <a:endParaRPr lang="en-US" sz="2400" dirty="0" smtClean="0"/>
          </a:p>
          <a:p>
            <a:pPr lvl="2"/>
            <a:r>
              <a:rPr lang="en-US" sz="2400" dirty="0" smtClean="0"/>
              <a:t>You </a:t>
            </a:r>
            <a:r>
              <a:rPr lang="en-US" sz="2400" dirty="0"/>
              <a:t>can keep lobbyists in check and be Tribal Council’s confidante on these matters as well.</a:t>
            </a:r>
          </a:p>
          <a:p>
            <a:pPr marL="0" indent="0">
              <a:buNone/>
            </a:pPr>
            <a:endParaRPr lang="en-US" dirty="0"/>
          </a:p>
        </p:txBody>
      </p:sp>
    </p:spTree>
    <p:extLst>
      <p:ext uri="{BB962C8B-B14F-4D97-AF65-F5344CB8AC3E}">
        <p14:creationId xmlns:p14="http://schemas.microsoft.com/office/powerpoint/2010/main" val="15766408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Top 10 Lessons Learned from My </a:t>
            </a:r>
            <a:br>
              <a:rPr lang="en-US" dirty="0"/>
            </a:br>
            <a:r>
              <a:rPr lang="en-US" dirty="0"/>
              <a:t>In-House Experience</a:t>
            </a:r>
          </a:p>
        </p:txBody>
      </p:sp>
      <p:sp>
        <p:nvSpPr>
          <p:cNvPr id="3" name="Slide Number Placeholder 2"/>
          <p:cNvSpPr>
            <a:spLocks noGrp="1"/>
          </p:cNvSpPr>
          <p:nvPr>
            <p:ph type="sldNum" sz="quarter" idx="12"/>
          </p:nvPr>
        </p:nvSpPr>
        <p:spPr/>
        <p:txBody>
          <a:bodyPr/>
          <a:lstStyle/>
          <a:p>
            <a:pPr>
              <a:defRPr/>
            </a:pPr>
            <a:fld id="{B49ABBFF-DF1B-4AF9-A066-44D725CA3A84}" type="slidenum">
              <a:rPr lang="en-US" smtClean="0"/>
              <a:pPr>
                <a:defRPr/>
              </a:pPr>
              <a:t>11</a:t>
            </a:fld>
            <a:endParaRPr lang="en-US" dirty="0"/>
          </a:p>
        </p:txBody>
      </p:sp>
      <p:sp>
        <p:nvSpPr>
          <p:cNvPr id="4" name="Content Placeholder 3"/>
          <p:cNvSpPr>
            <a:spLocks noGrp="1"/>
          </p:cNvSpPr>
          <p:nvPr>
            <p:ph sz="quarter" idx="1"/>
          </p:nvPr>
        </p:nvSpPr>
        <p:spPr/>
        <p:txBody>
          <a:bodyPr>
            <a:normAutofit/>
          </a:bodyPr>
          <a:lstStyle/>
          <a:p>
            <a:pPr marL="514350" lvl="0" indent="-514350">
              <a:buAutoNum type="arabicPeriod" startAt="10"/>
            </a:pPr>
            <a:r>
              <a:rPr lang="en-US" sz="2800" dirty="0" smtClean="0"/>
              <a:t>Get </a:t>
            </a:r>
            <a:r>
              <a:rPr lang="en-US" sz="2800" dirty="0"/>
              <a:t>your tribal law in order</a:t>
            </a:r>
            <a:r>
              <a:rPr lang="en-US" sz="2800" dirty="0" smtClean="0"/>
              <a:t>.</a:t>
            </a:r>
          </a:p>
          <a:p>
            <a:pPr marL="514350" lvl="0" indent="-514350">
              <a:buAutoNum type="arabicPeriod" startAt="10"/>
            </a:pPr>
            <a:endParaRPr lang="en-US" sz="2800" dirty="0"/>
          </a:p>
          <a:p>
            <a:pPr lvl="2"/>
            <a:r>
              <a:rPr lang="en-US" sz="2400" dirty="0"/>
              <a:t>Prioritize the codification of your tribal laws and policies (including legislative history)—outsource if </a:t>
            </a:r>
            <a:r>
              <a:rPr lang="en-US" sz="2400" dirty="0" smtClean="0"/>
              <a:t>necessary.</a:t>
            </a:r>
          </a:p>
          <a:p>
            <a:pPr lvl="2"/>
            <a:r>
              <a:rPr lang="en-US" sz="2400" dirty="0" smtClean="0"/>
              <a:t>This </a:t>
            </a:r>
            <a:r>
              <a:rPr lang="en-US" sz="2400" dirty="0"/>
              <a:t>project is not always a priority of Tribal Council, but it increases the Tribe’s overall credibility—from judicial capacity to public perception.  </a:t>
            </a:r>
          </a:p>
          <a:p>
            <a:pPr lvl="2"/>
            <a:r>
              <a:rPr lang="en-US" sz="2400" dirty="0"/>
              <a:t>Having well-organized and updated tribal laws and procedures would avoid or help with almost all of the above issues.</a:t>
            </a:r>
          </a:p>
        </p:txBody>
      </p:sp>
    </p:spTree>
    <p:extLst>
      <p:ext uri="{BB962C8B-B14F-4D97-AF65-F5344CB8AC3E}">
        <p14:creationId xmlns:p14="http://schemas.microsoft.com/office/powerpoint/2010/main" val="24365568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Top </a:t>
            </a:r>
            <a:r>
              <a:rPr lang="en-US" dirty="0" smtClean="0"/>
              <a:t>5 Insights from </a:t>
            </a:r>
            <a:r>
              <a:rPr lang="en-US" dirty="0"/>
              <a:t>My </a:t>
            </a:r>
            <a:br>
              <a:rPr lang="en-US" dirty="0"/>
            </a:br>
            <a:r>
              <a:rPr lang="en-US" dirty="0" smtClean="0"/>
              <a:t>Experience as Deputy Solicitor</a:t>
            </a:r>
            <a:endParaRPr lang="en-US" dirty="0"/>
          </a:p>
        </p:txBody>
      </p:sp>
      <p:sp>
        <p:nvSpPr>
          <p:cNvPr id="3" name="Slide Number Placeholder 2"/>
          <p:cNvSpPr>
            <a:spLocks noGrp="1"/>
          </p:cNvSpPr>
          <p:nvPr>
            <p:ph type="sldNum" sz="quarter" idx="12"/>
          </p:nvPr>
        </p:nvSpPr>
        <p:spPr/>
        <p:txBody>
          <a:bodyPr/>
          <a:lstStyle/>
          <a:p>
            <a:pPr>
              <a:defRPr/>
            </a:pPr>
            <a:fld id="{B49ABBFF-DF1B-4AF9-A066-44D725CA3A84}" type="slidenum">
              <a:rPr lang="en-US" smtClean="0"/>
              <a:pPr>
                <a:defRPr/>
              </a:pPr>
              <a:t>12</a:t>
            </a:fld>
            <a:endParaRPr lang="en-US" dirty="0"/>
          </a:p>
        </p:txBody>
      </p:sp>
      <p:sp>
        <p:nvSpPr>
          <p:cNvPr id="4" name="Content Placeholder 3"/>
          <p:cNvSpPr>
            <a:spLocks noGrp="1"/>
          </p:cNvSpPr>
          <p:nvPr>
            <p:ph sz="quarter" idx="1"/>
          </p:nvPr>
        </p:nvSpPr>
        <p:spPr/>
        <p:txBody>
          <a:bodyPr>
            <a:normAutofit/>
          </a:bodyPr>
          <a:lstStyle/>
          <a:p>
            <a:pPr marL="514350" lvl="0" indent="-514350">
              <a:buAutoNum type="arabicPeriod"/>
            </a:pPr>
            <a:r>
              <a:rPr lang="en-US" sz="2800" dirty="0" smtClean="0"/>
              <a:t>Solicitor’s </a:t>
            </a:r>
            <a:r>
              <a:rPr lang="en-US" sz="2800" dirty="0"/>
              <a:t>Office is not necessarily anti-Indian</a:t>
            </a:r>
            <a:r>
              <a:rPr lang="en-US" sz="2800" dirty="0" smtClean="0"/>
              <a:t>.</a:t>
            </a:r>
          </a:p>
          <a:p>
            <a:pPr marL="0" lvl="0" indent="0">
              <a:buNone/>
            </a:pPr>
            <a:endParaRPr lang="en-US" sz="2800" dirty="0"/>
          </a:p>
          <a:p>
            <a:pPr lvl="2"/>
            <a:r>
              <a:rPr lang="en-US" sz="2400" dirty="0" smtClean="0"/>
              <a:t>Many </a:t>
            </a:r>
            <a:r>
              <a:rPr lang="en-US" sz="2400" dirty="0"/>
              <a:t>career folks within Solicitor’s Office, are pro-tribal and take the trust responsibility seriously.</a:t>
            </a:r>
          </a:p>
          <a:p>
            <a:pPr lvl="2"/>
            <a:r>
              <a:rPr lang="en-US" sz="2400" dirty="0" smtClean="0"/>
              <a:t>Even </a:t>
            </a:r>
            <a:r>
              <a:rPr lang="en-US" sz="2400" dirty="0"/>
              <a:t>the Trust Litigation Office, which defends against trust claims made by Tribes, will push internally within </a:t>
            </a:r>
            <a:r>
              <a:rPr lang="en-US" sz="2400" dirty="0" err="1"/>
              <a:t>DOI</a:t>
            </a:r>
            <a:r>
              <a:rPr lang="en-US" sz="2400" dirty="0"/>
              <a:t> and with DOJ for settlement if the claims are determined to have merit.</a:t>
            </a:r>
          </a:p>
        </p:txBody>
      </p:sp>
    </p:spTree>
    <p:extLst>
      <p:ext uri="{BB962C8B-B14F-4D97-AF65-F5344CB8AC3E}">
        <p14:creationId xmlns:p14="http://schemas.microsoft.com/office/powerpoint/2010/main" val="33443643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Top 5 Insights </a:t>
            </a:r>
            <a:r>
              <a:rPr lang="en-US" dirty="0" smtClean="0"/>
              <a:t>from </a:t>
            </a:r>
            <a:r>
              <a:rPr lang="en-US" dirty="0"/>
              <a:t>My </a:t>
            </a:r>
            <a:br>
              <a:rPr lang="en-US" dirty="0"/>
            </a:br>
            <a:r>
              <a:rPr lang="en-US" dirty="0"/>
              <a:t>Experience as Deputy Solicitor</a:t>
            </a:r>
          </a:p>
        </p:txBody>
      </p:sp>
      <p:sp>
        <p:nvSpPr>
          <p:cNvPr id="3" name="Slide Number Placeholder 2"/>
          <p:cNvSpPr>
            <a:spLocks noGrp="1"/>
          </p:cNvSpPr>
          <p:nvPr>
            <p:ph type="sldNum" sz="quarter" idx="12"/>
          </p:nvPr>
        </p:nvSpPr>
        <p:spPr/>
        <p:txBody>
          <a:bodyPr/>
          <a:lstStyle/>
          <a:p>
            <a:pPr>
              <a:defRPr/>
            </a:pPr>
            <a:fld id="{B49ABBFF-DF1B-4AF9-A066-44D725CA3A84}" type="slidenum">
              <a:rPr lang="en-US" smtClean="0"/>
              <a:pPr>
                <a:defRPr/>
              </a:pPr>
              <a:t>13</a:t>
            </a:fld>
            <a:endParaRPr lang="en-US" dirty="0"/>
          </a:p>
        </p:txBody>
      </p:sp>
      <p:sp>
        <p:nvSpPr>
          <p:cNvPr id="4" name="Content Placeholder 3"/>
          <p:cNvSpPr>
            <a:spLocks noGrp="1"/>
          </p:cNvSpPr>
          <p:nvPr>
            <p:ph sz="quarter" idx="1"/>
          </p:nvPr>
        </p:nvSpPr>
        <p:spPr/>
        <p:txBody>
          <a:bodyPr/>
          <a:lstStyle/>
          <a:p>
            <a:pPr marL="514350" lvl="0" indent="-514350">
              <a:buAutoNum type="arabicPeriod" startAt="2"/>
            </a:pPr>
            <a:r>
              <a:rPr lang="en-US" sz="2800" dirty="0" smtClean="0"/>
              <a:t>DOJ </a:t>
            </a:r>
            <a:r>
              <a:rPr lang="en-US" sz="2800" dirty="0"/>
              <a:t>is generally pro-tribal, but institutionally </a:t>
            </a:r>
            <a:r>
              <a:rPr lang="en-US" sz="2800" dirty="0" smtClean="0"/>
              <a:t>	conservative.</a:t>
            </a:r>
          </a:p>
          <a:p>
            <a:pPr marL="0" lvl="0" indent="0">
              <a:buNone/>
            </a:pPr>
            <a:endParaRPr lang="en-US" sz="2800" dirty="0"/>
          </a:p>
          <a:p>
            <a:pPr lvl="2"/>
            <a:r>
              <a:rPr lang="en-US" sz="2400" dirty="0" err="1"/>
              <a:t>ENRD</a:t>
            </a:r>
            <a:r>
              <a:rPr lang="en-US" sz="2400" dirty="0"/>
              <a:t> has some great career attorneys who support tribal causes and are willing to push the envelope.</a:t>
            </a:r>
          </a:p>
          <a:p>
            <a:pPr lvl="2"/>
            <a:r>
              <a:rPr lang="en-US" sz="2400" dirty="0" err="1"/>
              <a:t>SG’s</a:t>
            </a:r>
            <a:r>
              <a:rPr lang="en-US" sz="2400" dirty="0"/>
              <a:t> office can be pro-tribal, but will place the “consistency of the US position” above all </a:t>
            </a:r>
            <a:r>
              <a:rPr lang="en-US" sz="2400" dirty="0" smtClean="0"/>
              <a:t>else.</a:t>
            </a:r>
            <a:endParaRPr lang="en-US" sz="2400" dirty="0"/>
          </a:p>
        </p:txBody>
      </p:sp>
    </p:spTree>
    <p:extLst>
      <p:ext uri="{BB962C8B-B14F-4D97-AF65-F5344CB8AC3E}">
        <p14:creationId xmlns:p14="http://schemas.microsoft.com/office/powerpoint/2010/main" val="19926057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Top 5 Insights from My </a:t>
            </a:r>
            <a:br>
              <a:rPr lang="en-US" dirty="0"/>
            </a:br>
            <a:r>
              <a:rPr lang="en-US" dirty="0"/>
              <a:t>Experience as Deputy Solicitor</a:t>
            </a:r>
          </a:p>
        </p:txBody>
      </p:sp>
      <p:sp>
        <p:nvSpPr>
          <p:cNvPr id="3" name="Slide Number Placeholder 2"/>
          <p:cNvSpPr>
            <a:spLocks noGrp="1"/>
          </p:cNvSpPr>
          <p:nvPr>
            <p:ph type="sldNum" sz="quarter" idx="12"/>
          </p:nvPr>
        </p:nvSpPr>
        <p:spPr/>
        <p:txBody>
          <a:bodyPr/>
          <a:lstStyle/>
          <a:p>
            <a:pPr>
              <a:defRPr/>
            </a:pPr>
            <a:fld id="{B49ABBFF-DF1B-4AF9-A066-44D725CA3A84}" type="slidenum">
              <a:rPr lang="en-US" smtClean="0"/>
              <a:pPr>
                <a:defRPr/>
              </a:pPr>
              <a:t>14</a:t>
            </a:fld>
            <a:endParaRPr lang="en-US" dirty="0"/>
          </a:p>
        </p:txBody>
      </p:sp>
      <p:sp>
        <p:nvSpPr>
          <p:cNvPr id="4" name="Content Placeholder 3"/>
          <p:cNvSpPr>
            <a:spLocks noGrp="1"/>
          </p:cNvSpPr>
          <p:nvPr>
            <p:ph sz="quarter" idx="1"/>
          </p:nvPr>
        </p:nvSpPr>
        <p:spPr/>
        <p:txBody>
          <a:bodyPr>
            <a:normAutofit lnSpcReduction="10000"/>
          </a:bodyPr>
          <a:lstStyle/>
          <a:p>
            <a:pPr marL="514350" lvl="0" indent="-514350">
              <a:buAutoNum type="arabicPeriod" startAt="3"/>
            </a:pPr>
            <a:r>
              <a:rPr lang="en-US" sz="2800" dirty="0" smtClean="0"/>
              <a:t>Make </a:t>
            </a:r>
            <a:r>
              <a:rPr lang="en-US" sz="2800" dirty="0"/>
              <a:t>it easy for </a:t>
            </a:r>
            <a:r>
              <a:rPr lang="en-US" sz="2800" dirty="0" err="1"/>
              <a:t>DOI</a:t>
            </a:r>
            <a:r>
              <a:rPr lang="en-US" sz="2800" dirty="0"/>
              <a:t> (and DOJ if necessary) to </a:t>
            </a:r>
            <a:r>
              <a:rPr lang="en-US" sz="2800" dirty="0" smtClean="0"/>
              <a:t>	support </a:t>
            </a:r>
            <a:r>
              <a:rPr lang="en-US" sz="2800" dirty="0"/>
              <a:t>your position</a:t>
            </a:r>
            <a:r>
              <a:rPr lang="en-US" sz="2800" dirty="0" smtClean="0"/>
              <a:t>.</a:t>
            </a:r>
          </a:p>
          <a:p>
            <a:pPr marL="0" lvl="0" indent="0">
              <a:buNone/>
            </a:pPr>
            <a:endParaRPr lang="en-US" sz="2800" dirty="0"/>
          </a:p>
          <a:p>
            <a:pPr lvl="2"/>
            <a:r>
              <a:rPr lang="en-US" sz="2400" dirty="0"/>
              <a:t>Solicitor’s Office is truly capacity-challenged, so provide them a synthesized package of all information and arguments that you don’t mind being public if disclosure requested.</a:t>
            </a:r>
          </a:p>
          <a:p>
            <a:pPr lvl="2"/>
            <a:r>
              <a:rPr lang="en-US" sz="2400" dirty="0"/>
              <a:t>Engage </a:t>
            </a:r>
            <a:r>
              <a:rPr lang="en-US" sz="2400" dirty="0" err="1"/>
              <a:t>DOI</a:t>
            </a:r>
            <a:r>
              <a:rPr lang="en-US" sz="2400" dirty="0"/>
              <a:t> and DOJ early and often regarding any litigation requests. </a:t>
            </a:r>
            <a:endParaRPr lang="en-US" sz="2400" dirty="0" smtClean="0"/>
          </a:p>
          <a:p>
            <a:pPr lvl="2"/>
            <a:r>
              <a:rPr lang="en-US" sz="2400" dirty="0" smtClean="0"/>
              <a:t>Be </a:t>
            </a:r>
            <a:r>
              <a:rPr lang="en-US" sz="2400" dirty="0"/>
              <a:t>selective and smart about outside counsel that you engage to represent you in front of Interior and other federal agencies because the use of too much “political influence” can be detrimental to your Tribe’s cause. </a:t>
            </a:r>
          </a:p>
        </p:txBody>
      </p:sp>
    </p:spTree>
    <p:extLst>
      <p:ext uri="{BB962C8B-B14F-4D97-AF65-F5344CB8AC3E}">
        <p14:creationId xmlns:p14="http://schemas.microsoft.com/office/powerpoint/2010/main" val="36596987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Top 5 Insights from My </a:t>
            </a:r>
            <a:br>
              <a:rPr lang="en-US" dirty="0"/>
            </a:br>
            <a:r>
              <a:rPr lang="en-US" dirty="0"/>
              <a:t>Experience as Deputy Solicitor</a:t>
            </a:r>
          </a:p>
        </p:txBody>
      </p:sp>
      <p:sp>
        <p:nvSpPr>
          <p:cNvPr id="3" name="Slide Number Placeholder 2"/>
          <p:cNvSpPr>
            <a:spLocks noGrp="1"/>
          </p:cNvSpPr>
          <p:nvPr>
            <p:ph type="sldNum" sz="quarter" idx="12"/>
          </p:nvPr>
        </p:nvSpPr>
        <p:spPr/>
        <p:txBody>
          <a:bodyPr/>
          <a:lstStyle/>
          <a:p>
            <a:pPr>
              <a:defRPr/>
            </a:pPr>
            <a:fld id="{B49ABBFF-DF1B-4AF9-A066-44D725CA3A84}" type="slidenum">
              <a:rPr lang="en-US" smtClean="0"/>
              <a:pPr>
                <a:defRPr/>
              </a:pPr>
              <a:t>15</a:t>
            </a:fld>
            <a:endParaRPr lang="en-US" dirty="0"/>
          </a:p>
        </p:txBody>
      </p:sp>
      <p:sp>
        <p:nvSpPr>
          <p:cNvPr id="4" name="Content Placeholder 3"/>
          <p:cNvSpPr>
            <a:spLocks noGrp="1"/>
          </p:cNvSpPr>
          <p:nvPr>
            <p:ph sz="quarter" idx="1"/>
          </p:nvPr>
        </p:nvSpPr>
        <p:spPr/>
        <p:txBody>
          <a:bodyPr>
            <a:normAutofit lnSpcReduction="10000"/>
          </a:bodyPr>
          <a:lstStyle/>
          <a:p>
            <a:pPr marL="514350" lvl="0" indent="-514350">
              <a:buAutoNum type="arabicPeriod" startAt="4"/>
            </a:pPr>
            <a:r>
              <a:rPr lang="en-US" sz="2800" dirty="0" smtClean="0"/>
              <a:t>Try </a:t>
            </a:r>
            <a:r>
              <a:rPr lang="en-US" sz="2800" dirty="0"/>
              <a:t>not to create a </a:t>
            </a:r>
            <a:r>
              <a:rPr lang="en-US" sz="2800" dirty="0" smtClean="0"/>
              <a:t>Regional/DC </a:t>
            </a:r>
            <a:r>
              <a:rPr lang="en-US" sz="2800" dirty="0"/>
              <a:t>headquarters turf </a:t>
            </a:r>
            <a:r>
              <a:rPr lang="en-US" sz="2800" dirty="0" smtClean="0"/>
              <a:t>	war </a:t>
            </a:r>
            <a:r>
              <a:rPr lang="en-US" sz="2800" dirty="0"/>
              <a:t>if your </a:t>
            </a:r>
            <a:r>
              <a:rPr lang="en-US" sz="2800" dirty="0" smtClean="0"/>
              <a:t>issue is appropriately before the </a:t>
            </a:r>
            <a:r>
              <a:rPr lang="en-US" sz="2800" dirty="0"/>
              <a:t>Region</a:t>
            </a:r>
            <a:r>
              <a:rPr lang="en-US" sz="2800" dirty="0" smtClean="0"/>
              <a:t>.</a:t>
            </a:r>
          </a:p>
          <a:p>
            <a:pPr marL="0" lvl="0" indent="0">
              <a:buNone/>
            </a:pPr>
            <a:endParaRPr lang="en-US" sz="2800" dirty="0"/>
          </a:p>
          <a:p>
            <a:pPr lvl="2"/>
            <a:r>
              <a:rPr lang="en-US" sz="2400" dirty="0"/>
              <a:t>The regional decision-makers who handle many of your issues are career employees who view DC as being politically-driven and not objective.</a:t>
            </a:r>
          </a:p>
          <a:p>
            <a:pPr lvl="2"/>
            <a:r>
              <a:rPr lang="en-US" sz="2400" dirty="0"/>
              <a:t>DC inquiries </a:t>
            </a:r>
            <a:r>
              <a:rPr lang="en-US" sz="2400" dirty="0" smtClean="0"/>
              <a:t>can and </a:t>
            </a:r>
            <a:r>
              <a:rPr lang="en-US" sz="2400" dirty="0" smtClean="0"/>
              <a:t>do </a:t>
            </a:r>
            <a:r>
              <a:rPr lang="en-US" sz="2400" dirty="0"/>
              <a:t>prompt many regions to act more quickly, but DC </a:t>
            </a:r>
            <a:r>
              <a:rPr lang="en-US" sz="2400" dirty="0" err="1"/>
              <a:t>politicals</a:t>
            </a:r>
            <a:r>
              <a:rPr lang="en-US" sz="2400" dirty="0"/>
              <a:t> </a:t>
            </a:r>
            <a:r>
              <a:rPr lang="en-US" sz="2400" dirty="0" smtClean="0"/>
              <a:t>must </a:t>
            </a:r>
            <a:r>
              <a:rPr lang="en-US" sz="2400" dirty="0"/>
              <a:t>be careful not to go against normal procedure and protocol. </a:t>
            </a:r>
            <a:endParaRPr lang="en-US" sz="2400" dirty="0" smtClean="0"/>
          </a:p>
          <a:p>
            <a:pPr lvl="2"/>
            <a:r>
              <a:rPr lang="en-US" sz="2400" dirty="0" smtClean="0"/>
              <a:t>Keep </a:t>
            </a:r>
            <a:r>
              <a:rPr lang="en-US" sz="2400" dirty="0"/>
              <a:t>DC officials and employees informed, but try to work through your Regional Director and Regional Solicitor unless </a:t>
            </a:r>
            <a:r>
              <a:rPr lang="en-US" sz="2400"/>
              <a:t>you </a:t>
            </a:r>
            <a:r>
              <a:rPr lang="en-US" sz="2400" smtClean="0"/>
              <a:t>have </a:t>
            </a:r>
            <a:r>
              <a:rPr lang="en-US" sz="2400" dirty="0"/>
              <a:t>truly reached a roadblock. </a:t>
            </a:r>
          </a:p>
        </p:txBody>
      </p:sp>
    </p:spTree>
    <p:extLst>
      <p:ext uri="{BB962C8B-B14F-4D97-AF65-F5344CB8AC3E}">
        <p14:creationId xmlns:p14="http://schemas.microsoft.com/office/powerpoint/2010/main" val="6170386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Top 5 Insights from My </a:t>
            </a:r>
            <a:br>
              <a:rPr lang="en-US" dirty="0"/>
            </a:br>
            <a:r>
              <a:rPr lang="en-US" dirty="0"/>
              <a:t>Experience as Deputy Solicitor</a:t>
            </a:r>
          </a:p>
        </p:txBody>
      </p:sp>
      <p:sp>
        <p:nvSpPr>
          <p:cNvPr id="3" name="Slide Number Placeholder 2"/>
          <p:cNvSpPr>
            <a:spLocks noGrp="1"/>
          </p:cNvSpPr>
          <p:nvPr>
            <p:ph type="sldNum" sz="quarter" idx="12"/>
          </p:nvPr>
        </p:nvSpPr>
        <p:spPr/>
        <p:txBody>
          <a:bodyPr/>
          <a:lstStyle/>
          <a:p>
            <a:pPr>
              <a:defRPr/>
            </a:pPr>
            <a:fld id="{B49ABBFF-DF1B-4AF9-A066-44D725CA3A84}" type="slidenum">
              <a:rPr lang="en-US" smtClean="0"/>
              <a:pPr>
                <a:defRPr/>
              </a:pPr>
              <a:t>16</a:t>
            </a:fld>
            <a:endParaRPr lang="en-US" dirty="0"/>
          </a:p>
        </p:txBody>
      </p:sp>
      <p:sp>
        <p:nvSpPr>
          <p:cNvPr id="4" name="Content Placeholder 3"/>
          <p:cNvSpPr>
            <a:spLocks noGrp="1"/>
          </p:cNvSpPr>
          <p:nvPr>
            <p:ph sz="quarter" idx="1"/>
          </p:nvPr>
        </p:nvSpPr>
        <p:spPr/>
        <p:txBody>
          <a:bodyPr/>
          <a:lstStyle/>
          <a:p>
            <a:pPr marL="514350" lvl="0" indent="-514350">
              <a:buAutoNum type="arabicPeriod" startAt="5"/>
            </a:pPr>
            <a:r>
              <a:rPr lang="en-US" sz="2800" dirty="0" smtClean="0"/>
              <a:t>Build </a:t>
            </a:r>
            <a:r>
              <a:rPr lang="en-US" sz="2800" dirty="0"/>
              <a:t>relationships with the attorneys in your local </a:t>
            </a:r>
            <a:r>
              <a:rPr lang="en-US" sz="2800" dirty="0" smtClean="0"/>
              <a:t>	Solicitor’s </a:t>
            </a:r>
            <a:r>
              <a:rPr lang="en-US" sz="2800" dirty="0"/>
              <a:t>Office and the DC Solicitor’s </a:t>
            </a:r>
            <a:r>
              <a:rPr lang="en-US" sz="2800" dirty="0" smtClean="0"/>
              <a:t>Office.</a:t>
            </a:r>
          </a:p>
          <a:p>
            <a:pPr marL="0" lvl="0" indent="0">
              <a:buNone/>
            </a:pPr>
            <a:endParaRPr lang="en-US" sz="2800" dirty="0"/>
          </a:p>
          <a:p>
            <a:pPr lvl="2"/>
            <a:r>
              <a:rPr lang="en-US" sz="2400" dirty="0"/>
              <a:t>You provide critical “on the ground” perspective that can motivate the attorneys to focus on your issues. </a:t>
            </a:r>
          </a:p>
          <a:p>
            <a:pPr lvl="2"/>
            <a:r>
              <a:rPr lang="en-US" sz="2400" dirty="0"/>
              <a:t>Many of the career attorneys will be around for a long time to come.</a:t>
            </a:r>
          </a:p>
          <a:p>
            <a:pPr marL="0" indent="0">
              <a:buNone/>
            </a:pPr>
            <a:endParaRPr lang="en-US" dirty="0"/>
          </a:p>
        </p:txBody>
      </p:sp>
    </p:spTree>
    <p:extLst>
      <p:ext uri="{BB962C8B-B14F-4D97-AF65-F5344CB8AC3E}">
        <p14:creationId xmlns:p14="http://schemas.microsoft.com/office/powerpoint/2010/main" val="3899771614"/>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0.jpeg"/></Relationships>
</file>

<file path=ppt/theme/theme1.xml><?xml version="1.0" encoding="utf-8"?>
<a:theme xmlns:a="http://schemas.openxmlformats.org/drawingml/2006/main" name="1_KSLLPPowerPoint1">
  <a:themeElements>
    <a:clrScheme name="KSLLPPowerPoint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rial Onl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9"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9" charset="0"/>
          </a:defRPr>
        </a:defPPr>
      </a:lstStyle>
    </a:lnDef>
  </a:objectDefaults>
  <a:extraClrSchemeLst>
    <a:extraClrScheme>
      <a:clrScheme name="KSLLPPowerPoint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KSLLPPowerPoint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KSLLPPowerPoint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KSLLPPowerPoint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KSLLPPowerPoint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KSLLPPowerPoint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KSLLPPowerPoint1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KSLLPPowerPoint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KSLLPPowerPoint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KSLLPPowerPoint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KSLLPPowerPoint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KSLLPPowerPoint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Equ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35</TotalTime>
  <Words>514</Words>
  <Application>Microsoft Office PowerPoint</Application>
  <PresentationFormat>On-screen Show (4:3)</PresentationFormat>
  <Paragraphs>102</Paragraphs>
  <Slides>16</Slides>
  <Notes>1</Notes>
  <HiddenSlides>0</HiddenSlides>
  <MMClips>0</MMClips>
  <ScaleCrop>false</ScaleCrop>
  <HeadingPairs>
    <vt:vector size="4" baseType="variant">
      <vt:variant>
        <vt:lpstr>Theme</vt:lpstr>
      </vt:variant>
      <vt:variant>
        <vt:i4>2</vt:i4>
      </vt:variant>
      <vt:variant>
        <vt:lpstr>Slide Titles</vt:lpstr>
      </vt:variant>
      <vt:variant>
        <vt:i4>16</vt:i4>
      </vt:variant>
    </vt:vector>
  </HeadingPairs>
  <TitlesOfParts>
    <vt:vector size="18" baseType="lpstr">
      <vt:lpstr>1_KSLLPPowerPoint1</vt:lpstr>
      <vt:lpstr>Equity</vt:lpstr>
      <vt:lpstr>Tribal In-House Counsel Association</vt:lpstr>
      <vt:lpstr>Top 10 Lessons Learned from My  In-House Experience</vt:lpstr>
      <vt:lpstr>Top 10 Lessons Learned from My  In-House Experience</vt:lpstr>
      <vt:lpstr>Top 10 Lessons Learned from My  In-House Experience</vt:lpstr>
      <vt:lpstr>Top 10 Lessons Learned from My  In-House Experience</vt:lpstr>
      <vt:lpstr>Top 10 Lessons Learned from My  In-House Experience</vt:lpstr>
      <vt:lpstr>Top 10 Lessons Learned from My  In-House Experience</vt:lpstr>
      <vt:lpstr>Top 10 Lessons Learned from My  In-House Experience</vt:lpstr>
      <vt:lpstr>Top 10 Lessons Learned from My  In-House Experience</vt:lpstr>
      <vt:lpstr>Top 10 Lessons Learned from My  In-House Experience</vt:lpstr>
      <vt:lpstr>Top 10 Lessons Learned from My  In-House Experience</vt:lpstr>
      <vt:lpstr>Top 5 Insights from My  Experience as Deputy Solicitor</vt:lpstr>
      <vt:lpstr>Top 5 Insights from My  Experience as Deputy Solicitor</vt:lpstr>
      <vt:lpstr>Top 5 Insights from My  Experience as Deputy Solicitor</vt:lpstr>
      <vt:lpstr>Top 5 Insights from My  Experience as Deputy Solicitor</vt:lpstr>
      <vt:lpstr>Top 5 Insights from My  Experience as Deputy Solicitor</vt:lpstr>
    </vt:vector>
  </TitlesOfParts>
  <Company>Kilpatrick, Townsend &amp; Stockton LLP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Title Here (Arial 30 point)</dc:title>
  <dc:creator>Thompson, Evelyn</dc:creator>
  <cp:lastModifiedBy>Thompson, Evelyn</cp:lastModifiedBy>
  <cp:revision>25</cp:revision>
  <cp:lastPrinted>2012-10-24T15:32:03Z</cp:lastPrinted>
  <dcterms:created xsi:type="dcterms:W3CDTF">2015-11-03T21:30:13Z</dcterms:created>
  <dcterms:modified xsi:type="dcterms:W3CDTF">2015-11-03T22:16:24Z</dcterms:modified>
</cp:coreProperties>
</file>