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9" r:id="rId1"/>
    <p:sldMasterId id="2147484912" r:id="rId2"/>
  </p:sldMasterIdLst>
  <p:notesMasterIdLst>
    <p:notesMasterId r:id="rId20"/>
  </p:notesMasterIdLst>
  <p:handoutMasterIdLst>
    <p:handoutMasterId r:id="rId21"/>
  </p:handoutMasterIdLst>
  <p:sldIdLst>
    <p:sldId id="313" r:id="rId3"/>
    <p:sldId id="320" r:id="rId4"/>
    <p:sldId id="314" r:id="rId5"/>
    <p:sldId id="315" r:id="rId6"/>
    <p:sldId id="321" r:id="rId7"/>
    <p:sldId id="316" r:id="rId8"/>
    <p:sldId id="318" r:id="rId9"/>
    <p:sldId id="317" r:id="rId10"/>
    <p:sldId id="322" r:id="rId11"/>
    <p:sldId id="326" r:id="rId12"/>
    <p:sldId id="327" r:id="rId13"/>
    <p:sldId id="328" r:id="rId14"/>
    <p:sldId id="331" r:id="rId15"/>
    <p:sldId id="332" r:id="rId16"/>
    <p:sldId id="325" r:id="rId17"/>
    <p:sldId id="333" r:id="rId18"/>
    <p:sldId id="303" r:id="rId19"/>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5pPr>
    <a:lvl6pPr marL="2286000" algn="l" defTabSz="914400" rtl="0" eaLnBrk="1" latinLnBrk="0" hangingPunct="1">
      <a:defRPr sz="2400" kern="1200">
        <a:solidFill>
          <a:schemeClr val="tx1"/>
        </a:solidFill>
        <a:latin typeface="Times" pitchFamily="18" charset="0"/>
        <a:ea typeface="ＭＳ Ｐゴシック" pitchFamily="34" charset="-128"/>
        <a:cs typeface="+mn-cs"/>
      </a:defRPr>
    </a:lvl6pPr>
    <a:lvl7pPr marL="2743200" algn="l" defTabSz="914400" rtl="0" eaLnBrk="1" latinLnBrk="0" hangingPunct="1">
      <a:defRPr sz="2400" kern="1200">
        <a:solidFill>
          <a:schemeClr val="tx1"/>
        </a:solidFill>
        <a:latin typeface="Times" pitchFamily="18" charset="0"/>
        <a:ea typeface="ＭＳ Ｐゴシック" pitchFamily="34" charset="-128"/>
        <a:cs typeface="+mn-cs"/>
      </a:defRPr>
    </a:lvl7pPr>
    <a:lvl8pPr marL="3200400" algn="l" defTabSz="914400" rtl="0" eaLnBrk="1" latinLnBrk="0" hangingPunct="1">
      <a:defRPr sz="2400" kern="1200">
        <a:solidFill>
          <a:schemeClr val="tx1"/>
        </a:solidFill>
        <a:latin typeface="Times" pitchFamily="18" charset="0"/>
        <a:ea typeface="ＭＳ Ｐゴシック" pitchFamily="34" charset="-128"/>
        <a:cs typeface="+mn-cs"/>
      </a:defRPr>
    </a:lvl8pPr>
    <a:lvl9pPr marL="3657600" algn="l" defTabSz="914400" rtl="0" eaLnBrk="1" latinLnBrk="0" hangingPunct="1">
      <a:defRPr sz="2400" kern="1200">
        <a:solidFill>
          <a:schemeClr val="tx1"/>
        </a:solidFill>
        <a:latin typeface="Times" pitchFamily="18"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47A"/>
    <a:srgbClr val="63CECA"/>
    <a:srgbClr val="F8F8F8"/>
    <a:srgbClr val="665546"/>
    <a:srgbClr val="739600"/>
    <a:srgbClr val="737373"/>
    <a:srgbClr val="6A7029"/>
    <a:srgbClr val="003C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4" autoAdjust="0"/>
    <p:restoredTop sz="89462" autoAdjust="0"/>
  </p:normalViewPr>
  <p:slideViewPr>
    <p:cSldViewPr>
      <p:cViewPr>
        <p:scale>
          <a:sx n="106" d="100"/>
          <a:sy n="106" d="100"/>
        </p:scale>
        <p:origin x="-778" y="-58"/>
      </p:cViewPr>
      <p:guideLst>
        <p:guide orient="horz" pos="864"/>
        <p:guide orient="horz" pos="2352"/>
        <p:guide orient="horz" pos="4032"/>
        <p:guide orient="horz" pos="192"/>
        <p:guide pos="240"/>
        <p:guide pos="2880"/>
        <p:guide pos="480"/>
      </p:guideLst>
    </p:cSldViewPr>
  </p:slideViewPr>
  <p:outlineViewPr>
    <p:cViewPr>
      <p:scale>
        <a:sx n="33" d="100"/>
        <a:sy n="33" d="100"/>
      </p:scale>
      <p:origin x="48"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2" d="100"/>
          <a:sy n="82" d="100"/>
        </p:scale>
        <p:origin x="-2022" y="-108"/>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0"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pitchFamily="-109" charset="0"/>
                <a:ea typeface="+mn-ea"/>
                <a:cs typeface="+mn-cs"/>
              </a:defRPr>
            </a:lvl1pPr>
          </a:lstStyle>
          <a:p>
            <a:pPr>
              <a:defRPr/>
            </a:pPr>
            <a:endParaRPr lang="en-US"/>
          </a:p>
        </p:txBody>
      </p:sp>
      <p:sp>
        <p:nvSpPr>
          <p:cNvPr id="68611"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pitchFamily="-109" charset="0"/>
                <a:ea typeface="+mn-ea"/>
                <a:cs typeface="+mn-cs"/>
              </a:defRPr>
            </a:lvl1pPr>
          </a:lstStyle>
          <a:p>
            <a:pPr>
              <a:defRPr/>
            </a:pPr>
            <a:endParaRPr lang="en-US"/>
          </a:p>
        </p:txBody>
      </p:sp>
      <p:sp>
        <p:nvSpPr>
          <p:cNvPr id="68612"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pitchFamily="-109" charset="0"/>
                <a:ea typeface="+mn-ea"/>
                <a:cs typeface="+mn-cs"/>
              </a:defRPr>
            </a:lvl1pPr>
          </a:lstStyle>
          <a:p>
            <a:pPr>
              <a:defRPr/>
            </a:pPr>
            <a:endParaRPr lang="en-US"/>
          </a:p>
        </p:txBody>
      </p:sp>
      <p:sp>
        <p:nvSpPr>
          <p:cNvPr id="68613"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ea typeface="ＭＳ Ｐゴシック" pitchFamily="-109" charset="-128"/>
                <a:cs typeface="+mn-cs"/>
              </a:defRPr>
            </a:lvl1pPr>
          </a:lstStyle>
          <a:p>
            <a:pPr>
              <a:defRPr/>
            </a:pPr>
            <a:fld id="{8B9F579E-7E14-4259-8CC1-6F133E63D257}" type="slidenum">
              <a:rPr lang="en-US"/>
              <a:pPr>
                <a:defRPr/>
              </a:pPr>
              <a:t>‹#›</a:t>
            </a:fld>
            <a:endParaRPr lang="en-US"/>
          </a:p>
        </p:txBody>
      </p:sp>
    </p:spTree>
    <p:extLst>
      <p:ext uri="{BB962C8B-B14F-4D97-AF65-F5344CB8AC3E}">
        <p14:creationId xmlns:p14="http://schemas.microsoft.com/office/powerpoint/2010/main" val="32961115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pitchFamily="-109" charset="0"/>
                <a:ea typeface="+mn-ea"/>
                <a:cs typeface="+mn-cs"/>
              </a:defRPr>
            </a:lvl1pPr>
          </a:lstStyle>
          <a:p>
            <a:pPr>
              <a:defRPr/>
            </a:pPr>
            <a:endParaRPr lang="en-US"/>
          </a:p>
        </p:txBody>
      </p:sp>
      <p:sp>
        <p:nvSpPr>
          <p:cNvPr id="72707"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pitchFamily="-109" charset="0"/>
                <a:ea typeface="+mn-ea"/>
                <a:cs typeface="+mn-cs"/>
              </a:defRPr>
            </a:lvl1pPr>
          </a:lstStyle>
          <a:p>
            <a:pPr>
              <a:defRPr/>
            </a:pPr>
            <a:endParaRPr lang="en-US"/>
          </a:p>
        </p:txBody>
      </p:sp>
      <p:sp>
        <p:nvSpPr>
          <p:cNvPr id="55300"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9"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2710"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pitchFamily="-109" charset="0"/>
                <a:ea typeface="+mn-ea"/>
                <a:cs typeface="+mn-cs"/>
              </a:defRPr>
            </a:lvl1pPr>
          </a:lstStyle>
          <a:p>
            <a:pPr>
              <a:defRPr/>
            </a:pPr>
            <a:endParaRPr lang="en-US"/>
          </a:p>
        </p:txBody>
      </p:sp>
      <p:sp>
        <p:nvSpPr>
          <p:cNvPr id="72711"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ea typeface="ＭＳ Ｐゴシック" pitchFamily="-109" charset="-128"/>
                <a:cs typeface="+mn-cs"/>
              </a:defRPr>
            </a:lvl1pPr>
          </a:lstStyle>
          <a:p>
            <a:pPr>
              <a:defRPr/>
            </a:pPr>
            <a:fld id="{9D13CA7E-F95C-4F6A-B5C0-A0626E8A0113}" type="slidenum">
              <a:rPr lang="en-US"/>
              <a:pPr>
                <a:defRPr/>
              </a:pPr>
              <a:t>‹#›</a:t>
            </a:fld>
            <a:endParaRPr lang="en-US"/>
          </a:p>
        </p:txBody>
      </p:sp>
    </p:spTree>
    <p:extLst>
      <p:ext uri="{BB962C8B-B14F-4D97-AF65-F5344CB8AC3E}">
        <p14:creationId xmlns:p14="http://schemas.microsoft.com/office/powerpoint/2010/main" val="21658698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09" charset="0"/>
        <a:ea typeface="ＭＳ Ｐゴシック" pitchFamily="-109" charset="-128"/>
        <a:cs typeface="+mn-cs"/>
      </a:defRPr>
    </a:lvl1pPr>
    <a:lvl2pPr marL="457200" algn="l" rtl="0" eaLnBrk="0" fontAlgn="base" hangingPunct="0">
      <a:spcBef>
        <a:spcPct val="30000"/>
      </a:spcBef>
      <a:spcAft>
        <a:spcPct val="0"/>
      </a:spcAft>
      <a:defRPr sz="1200" kern="1200">
        <a:solidFill>
          <a:schemeClr val="tx1"/>
        </a:solidFill>
        <a:latin typeface="Arial" pitchFamily="-109" charset="0"/>
        <a:ea typeface="ＭＳ Ｐゴシック" pitchFamily="-109" charset="-128"/>
        <a:cs typeface="+mn-cs"/>
      </a:defRPr>
    </a:lvl2pPr>
    <a:lvl3pPr marL="914400" algn="l" rtl="0" eaLnBrk="0" fontAlgn="base" hangingPunct="0">
      <a:spcBef>
        <a:spcPct val="30000"/>
      </a:spcBef>
      <a:spcAft>
        <a:spcPct val="0"/>
      </a:spcAft>
      <a:defRPr sz="1200" kern="1200">
        <a:solidFill>
          <a:schemeClr val="tx1"/>
        </a:solidFill>
        <a:latin typeface="Arial" pitchFamily="-109" charset="0"/>
        <a:ea typeface="ＭＳ Ｐゴシック" pitchFamily="-109" charset="-128"/>
        <a:cs typeface="+mn-cs"/>
      </a:defRPr>
    </a:lvl3pPr>
    <a:lvl4pPr marL="1371600" algn="l" rtl="0" eaLnBrk="0" fontAlgn="base" hangingPunct="0">
      <a:spcBef>
        <a:spcPct val="30000"/>
      </a:spcBef>
      <a:spcAft>
        <a:spcPct val="0"/>
      </a:spcAft>
      <a:defRPr sz="1200" kern="1200">
        <a:solidFill>
          <a:schemeClr val="tx1"/>
        </a:solidFill>
        <a:latin typeface="Arial" pitchFamily="-109" charset="0"/>
        <a:ea typeface="ＭＳ Ｐゴシック" pitchFamily="-109" charset="-128"/>
        <a:cs typeface="+mn-cs"/>
      </a:defRPr>
    </a:lvl4pPr>
    <a:lvl5pPr marL="1828800" algn="l" rtl="0" eaLnBrk="0" fontAlgn="base" hangingPunct="0">
      <a:spcBef>
        <a:spcPct val="30000"/>
      </a:spcBef>
      <a:spcAft>
        <a:spcPct val="0"/>
      </a:spcAft>
      <a:defRPr sz="1200" kern="1200">
        <a:solidFill>
          <a:schemeClr val="tx1"/>
        </a:solidFill>
        <a:latin typeface="Arial" pitchFamily="-109" charset="0"/>
        <a:ea typeface="ＭＳ Ｐゴシック" pitchFamily="-109"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K Green">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a:spLocks noChangeArrowheads="1"/>
          </p:cNvSpPr>
          <p:nvPr userDrawn="1"/>
        </p:nvSpPr>
        <p:spPr bwMode="auto">
          <a:xfrm>
            <a:off x="7010400" y="6565900"/>
            <a:ext cx="1905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pitchFamily="18" charset="0"/>
                <a:ea typeface="ＭＳ Ｐゴシック" pitchFamily="34" charset="-128"/>
              </a:defRPr>
            </a:lvl1pPr>
            <a:lvl2pPr marL="742950" indent="-285750" eaLnBrk="0" hangingPunct="0">
              <a:defRPr sz="2400">
                <a:solidFill>
                  <a:schemeClr val="tx1"/>
                </a:solidFill>
                <a:latin typeface="Times" pitchFamily="18" charset="0"/>
                <a:ea typeface="ＭＳ Ｐゴシック" pitchFamily="34" charset="-128"/>
              </a:defRPr>
            </a:lvl2pPr>
            <a:lvl3pPr marL="1143000" indent="-228600" eaLnBrk="0" hangingPunct="0">
              <a:defRPr sz="2400">
                <a:solidFill>
                  <a:schemeClr val="tx1"/>
                </a:solidFill>
                <a:latin typeface="Times" pitchFamily="18" charset="0"/>
                <a:ea typeface="ＭＳ Ｐゴシック" pitchFamily="34" charset="-128"/>
              </a:defRPr>
            </a:lvl3pPr>
            <a:lvl4pPr marL="1600200" indent="-228600" eaLnBrk="0" hangingPunct="0">
              <a:defRPr sz="2400">
                <a:solidFill>
                  <a:schemeClr val="tx1"/>
                </a:solidFill>
                <a:latin typeface="Times" pitchFamily="18" charset="0"/>
                <a:ea typeface="ＭＳ Ｐゴシック" pitchFamily="34" charset="-128"/>
              </a:defRPr>
            </a:lvl4pPr>
            <a:lvl5pPr marL="2057400" indent="-228600" eaLnBrk="0" hangingPunct="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lgn="r">
              <a:defRPr/>
            </a:pPr>
            <a:r>
              <a:rPr lang="en-US" sz="800" dirty="0" smtClean="0">
                <a:solidFill>
                  <a:schemeClr val="accent3"/>
                </a:solidFill>
                <a:latin typeface="Arial" pitchFamily="34" charset="0"/>
                <a:cs typeface="Arial" pitchFamily="34" charset="0"/>
              </a:rPr>
              <a:t>© 2013 Kilpatrick Townsend</a:t>
            </a:r>
          </a:p>
        </p:txBody>
      </p:sp>
      <p:sp>
        <p:nvSpPr>
          <p:cNvPr id="5122" name="Rectangle 2"/>
          <p:cNvSpPr>
            <a:spLocks noGrp="1" noChangeArrowheads="1"/>
          </p:cNvSpPr>
          <p:nvPr>
            <p:ph type="ctrTitle"/>
          </p:nvPr>
        </p:nvSpPr>
        <p:spPr>
          <a:xfrm>
            <a:off x="300038" y="3654552"/>
            <a:ext cx="6096000" cy="1143000"/>
          </a:xfrm>
        </p:spPr>
        <p:txBody>
          <a:bodyPr anchor="b" anchorCtr="0"/>
          <a:lstStyle>
            <a:lvl1pPr algn="l">
              <a:defRPr sz="3000">
                <a:solidFill>
                  <a:srgbClr val="3D3F3E"/>
                </a:solidFill>
              </a:defRPr>
            </a:lvl1pPr>
          </a:lstStyle>
          <a:p>
            <a:r>
              <a:rPr lang="en-US" smtClean="0"/>
              <a:t>Click to edit Master title style</a:t>
            </a:r>
            <a:endParaRPr lang="en-US" dirty="0"/>
          </a:p>
        </p:txBody>
      </p:sp>
      <p:sp>
        <p:nvSpPr>
          <p:cNvPr id="5123" name="Rectangle 3"/>
          <p:cNvSpPr>
            <a:spLocks noGrp="1" noChangeArrowheads="1"/>
          </p:cNvSpPr>
          <p:nvPr>
            <p:ph type="subTitle" idx="1"/>
          </p:nvPr>
        </p:nvSpPr>
        <p:spPr>
          <a:xfrm>
            <a:off x="300038" y="4797552"/>
            <a:ext cx="6096000" cy="384048"/>
          </a:xfrm>
        </p:spPr>
        <p:txBody>
          <a:bodyPr tIns="0" bIns="0"/>
          <a:lstStyle>
            <a:lvl1pPr marL="0" indent="0" algn="l">
              <a:buFontTx/>
              <a:buNone/>
              <a:defRPr sz="2000" baseline="0"/>
            </a:lvl1pPr>
          </a:lstStyle>
          <a:p>
            <a:r>
              <a:rPr lang="en-US" smtClean="0"/>
              <a:t>Click to edit Master subtitle style</a:t>
            </a:r>
            <a:endParaRPr lang="en-US" dirty="0"/>
          </a:p>
        </p:txBody>
      </p:sp>
      <p:sp>
        <p:nvSpPr>
          <p:cNvPr id="3" name="Picture Placeholder 2"/>
          <p:cNvSpPr>
            <a:spLocks noGrp="1"/>
          </p:cNvSpPr>
          <p:nvPr>
            <p:ph type="pic" sz="quarter" idx="11" hasCustomPrompt="1"/>
          </p:nvPr>
        </p:nvSpPr>
        <p:spPr>
          <a:xfrm>
            <a:off x="381000" y="5410200"/>
            <a:ext cx="2438400" cy="914400"/>
          </a:xfrm>
          <a:noFill/>
          <a:ln>
            <a:noFill/>
          </a:ln>
        </p:spPr>
        <p:txBody>
          <a:bodyPr anchor="ctr"/>
          <a:lstStyle>
            <a:lvl1pPr marL="0" indent="0" algn="ctr">
              <a:buNone/>
              <a:defRPr sz="1400" i="1" baseline="0"/>
            </a:lvl1pPr>
          </a:lstStyle>
          <a:p>
            <a:pPr lvl="0"/>
            <a:r>
              <a:rPr lang="en-US" noProof="0" dirty="0" smtClean="0"/>
              <a:t>Client logo if applicable</a:t>
            </a:r>
            <a:endParaRPr lang="en-US" noProof="0" dirty="0"/>
          </a:p>
        </p:txBody>
      </p:sp>
      <p:sp>
        <p:nvSpPr>
          <p:cNvPr id="9" name="Rectangle 5"/>
          <p:cNvSpPr>
            <a:spLocks noGrp="1" noChangeArrowheads="1"/>
          </p:cNvSpPr>
          <p:nvPr>
            <p:ph type="ftr" sz="quarter" idx="12"/>
          </p:nvPr>
        </p:nvSpPr>
        <p:spPr bwMode="auto">
          <a:xfrm>
            <a:off x="228600" y="6477000"/>
            <a:ext cx="3962400" cy="2286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eaLnBrk="0" hangingPunct="0">
              <a:defRPr sz="1200">
                <a:solidFill>
                  <a:srgbClr val="3D3F3E"/>
                </a:solidFill>
                <a:latin typeface="+mj-lt"/>
                <a:ea typeface="ＭＳ Ｐゴシック" pitchFamily="-109" charset="-128"/>
                <a:cs typeface="+mn-cs"/>
              </a:defRPr>
            </a:lvl1pPr>
          </a:lstStyle>
          <a:p>
            <a:pPr>
              <a:defRPr/>
            </a:pPr>
            <a:endParaRPr lang="en-US"/>
          </a:p>
        </p:txBody>
      </p:sp>
      <p:sp>
        <p:nvSpPr>
          <p:cNvPr id="4" name="Text Placeholder 3"/>
          <p:cNvSpPr>
            <a:spLocks noGrp="1"/>
          </p:cNvSpPr>
          <p:nvPr>
            <p:ph type="body" sz="quarter" idx="13" hasCustomPrompt="1"/>
          </p:nvPr>
        </p:nvSpPr>
        <p:spPr>
          <a:xfrm>
            <a:off x="304800" y="5105400"/>
            <a:ext cx="2209800" cy="304800"/>
          </a:xfrm>
        </p:spPr>
        <p:txBody>
          <a:bodyPr/>
          <a:lstStyle>
            <a:lvl1pPr marL="0" indent="0">
              <a:buNone/>
              <a:defRPr sz="1200"/>
            </a:lvl1pPr>
          </a:lstStyle>
          <a:p>
            <a:pPr lvl="0"/>
            <a:r>
              <a:rPr lang="en-US"/>
              <a:t>Presented to</a:t>
            </a:r>
          </a:p>
        </p:txBody>
      </p:sp>
    </p:spTree>
    <p:extLst>
      <p:ext uri="{BB962C8B-B14F-4D97-AF65-F5344CB8AC3E}">
        <p14:creationId xmlns:p14="http://schemas.microsoft.com/office/powerpoint/2010/main" val="40667869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Page - Teal">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TextBox 7"/>
          <p:cNvSpPr txBox="1">
            <a:spLocks noChangeArrowheads="1"/>
          </p:cNvSpPr>
          <p:nvPr userDrawn="1"/>
        </p:nvSpPr>
        <p:spPr bwMode="auto">
          <a:xfrm>
            <a:off x="7010400" y="6565900"/>
            <a:ext cx="1905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pitchFamily="18" charset="0"/>
                <a:ea typeface="ＭＳ Ｐゴシック" pitchFamily="34" charset="-128"/>
              </a:defRPr>
            </a:lvl1pPr>
            <a:lvl2pPr marL="742950" indent="-285750" eaLnBrk="0" hangingPunct="0">
              <a:defRPr sz="2400">
                <a:solidFill>
                  <a:schemeClr val="tx1"/>
                </a:solidFill>
                <a:latin typeface="Times" pitchFamily="18" charset="0"/>
                <a:ea typeface="ＭＳ Ｐゴシック" pitchFamily="34" charset="-128"/>
              </a:defRPr>
            </a:lvl2pPr>
            <a:lvl3pPr marL="1143000" indent="-228600" eaLnBrk="0" hangingPunct="0">
              <a:defRPr sz="2400">
                <a:solidFill>
                  <a:schemeClr val="tx1"/>
                </a:solidFill>
                <a:latin typeface="Times" pitchFamily="18" charset="0"/>
                <a:ea typeface="ＭＳ Ｐゴシック" pitchFamily="34" charset="-128"/>
              </a:defRPr>
            </a:lvl3pPr>
            <a:lvl4pPr marL="1600200" indent="-228600" eaLnBrk="0" hangingPunct="0">
              <a:defRPr sz="2400">
                <a:solidFill>
                  <a:schemeClr val="tx1"/>
                </a:solidFill>
                <a:latin typeface="Times" pitchFamily="18" charset="0"/>
                <a:ea typeface="ＭＳ Ｐゴシック" pitchFamily="34" charset="-128"/>
              </a:defRPr>
            </a:lvl4pPr>
            <a:lvl5pPr marL="2057400" indent="-228600" eaLnBrk="0" hangingPunct="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lgn="r">
              <a:defRPr/>
            </a:pPr>
            <a:r>
              <a:rPr lang="en-US" sz="800" dirty="0" smtClean="0">
                <a:solidFill>
                  <a:schemeClr val="accent3"/>
                </a:solidFill>
                <a:latin typeface="Arial" pitchFamily="34" charset="0"/>
                <a:cs typeface="Arial" pitchFamily="34" charset="0"/>
              </a:rPr>
              <a:t>© 2013 Kilpatrick Townsend</a:t>
            </a:r>
          </a:p>
        </p:txBody>
      </p:sp>
      <p:sp>
        <p:nvSpPr>
          <p:cNvPr id="10" name="Rectangle 2"/>
          <p:cNvSpPr>
            <a:spLocks noGrp="1" noChangeArrowheads="1"/>
          </p:cNvSpPr>
          <p:nvPr>
            <p:ph type="ctrTitle"/>
          </p:nvPr>
        </p:nvSpPr>
        <p:spPr>
          <a:xfrm>
            <a:off x="300038" y="3654552"/>
            <a:ext cx="6096000" cy="1143000"/>
          </a:xfrm>
        </p:spPr>
        <p:txBody>
          <a:bodyPr anchor="b" anchorCtr="0"/>
          <a:lstStyle>
            <a:lvl1pPr algn="l">
              <a:defRPr sz="3000">
                <a:solidFill>
                  <a:srgbClr val="3D3F3E"/>
                </a:solidFill>
              </a:defRPr>
            </a:lvl1pPr>
          </a:lstStyle>
          <a:p>
            <a:r>
              <a:rPr lang="en-US" smtClean="0"/>
              <a:t>Click to edit Master title style</a:t>
            </a:r>
            <a:endParaRPr lang="en-US" dirty="0"/>
          </a:p>
        </p:txBody>
      </p:sp>
      <p:sp>
        <p:nvSpPr>
          <p:cNvPr id="13" name="Rectangle 5"/>
          <p:cNvSpPr>
            <a:spLocks noGrp="1" noChangeArrowheads="1"/>
          </p:cNvSpPr>
          <p:nvPr>
            <p:ph type="ftr" sz="quarter" idx="12"/>
          </p:nvPr>
        </p:nvSpPr>
        <p:spPr bwMode="auto">
          <a:xfrm>
            <a:off x="228600" y="6477000"/>
            <a:ext cx="3962400" cy="2286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eaLnBrk="0" hangingPunct="0">
              <a:defRPr sz="1200">
                <a:solidFill>
                  <a:srgbClr val="3D3F3E"/>
                </a:solidFill>
                <a:latin typeface="+mj-lt"/>
                <a:ea typeface="ＭＳ Ｐゴシック" pitchFamily="-109" charset="-128"/>
                <a:cs typeface="+mn-cs"/>
              </a:defRPr>
            </a:lvl1pPr>
          </a:lstStyle>
          <a:p>
            <a:pPr>
              <a:defRPr/>
            </a:pPr>
            <a:endParaRPr lang="en-US"/>
          </a:p>
        </p:txBody>
      </p:sp>
      <p:sp>
        <p:nvSpPr>
          <p:cNvPr id="15" name="Rectangle 3"/>
          <p:cNvSpPr>
            <a:spLocks noGrp="1" noChangeArrowheads="1"/>
          </p:cNvSpPr>
          <p:nvPr>
            <p:ph type="subTitle" idx="1"/>
          </p:nvPr>
        </p:nvSpPr>
        <p:spPr>
          <a:xfrm>
            <a:off x="300038" y="4797552"/>
            <a:ext cx="6096000" cy="384048"/>
          </a:xfrm>
        </p:spPr>
        <p:txBody>
          <a:bodyPr tIns="0" bIns="0"/>
          <a:lstStyle>
            <a:lvl1pPr marL="0" indent="0" algn="l">
              <a:buFontTx/>
              <a:buNone/>
              <a:defRPr sz="2000" baseline="0"/>
            </a:lvl1pPr>
          </a:lstStyle>
          <a:p>
            <a:r>
              <a:rPr lang="en-US" smtClean="0"/>
              <a:t>Click to edit Master subtitle style</a:t>
            </a:r>
            <a:endParaRPr lang="en-US" dirty="0"/>
          </a:p>
        </p:txBody>
      </p:sp>
      <p:sp>
        <p:nvSpPr>
          <p:cNvPr id="16" name="Picture Placeholder 2"/>
          <p:cNvSpPr>
            <a:spLocks noGrp="1"/>
          </p:cNvSpPr>
          <p:nvPr>
            <p:ph type="pic" sz="quarter" idx="11" hasCustomPrompt="1"/>
          </p:nvPr>
        </p:nvSpPr>
        <p:spPr>
          <a:xfrm>
            <a:off x="381000" y="5410200"/>
            <a:ext cx="2438400" cy="914400"/>
          </a:xfrm>
          <a:noFill/>
          <a:ln>
            <a:noFill/>
          </a:ln>
        </p:spPr>
        <p:txBody>
          <a:bodyPr anchor="ctr"/>
          <a:lstStyle>
            <a:lvl1pPr marL="0" indent="0" algn="ctr">
              <a:buNone/>
              <a:defRPr sz="1400" i="1" baseline="0"/>
            </a:lvl1pPr>
          </a:lstStyle>
          <a:p>
            <a:pPr lvl="0"/>
            <a:r>
              <a:rPr lang="en-US" noProof="0" dirty="0" smtClean="0"/>
              <a:t>Client logo if applicable</a:t>
            </a:r>
            <a:endParaRPr lang="en-US" noProof="0" dirty="0"/>
          </a:p>
        </p:txBody>
      </p:sp>
      <p:sp>
        <p:nvSpPr>
          <p:cNvPr id="17" name="Text Placeholder 3"/>
          <p:cNvSpPr>
            <a:spLocks noGrp="1"/>
          </p:cNvSpPr>
          <p:nvPr>
            <p:ph type="body" sz="quarter" idx="13" hasCustomPrompt="1"/>
          </p:nvPr>
        </p:nvSpPr>
        <p:spPr>
          <a:xfrm>
            <a:off x="304800" y="5105400"/>
            <a:ext cx="2209800" cy="304800"/>
          </a:xfrm>
        </p:spPr>
        <p:txBody>
          <a:bodyPr/>
          <a:lstStyle>
            <a:lvl1pPr marL="0" indent="0">
              <a:buNone/>
              <a:defRPr sz="1200"/>
            </a:lvl1pPr>
          </a:lstStyle>
          <a:p>
            <a:pPr lvl="0"/>
            <a:r>
              <a:rPr lang="en-US"/>
              <a:t>Presented to</a:t>
            </a:r>
          </a:p>
        </p:txBody>
      </p:sp>
    </p:spTree>
    <p:extLst>
      <p:ext uri="{BB962C8B-B14F-4D97-AF65-F5344CB8AC3E}">
        <p14:creationId xmlns:p14="http://schemas.microsoft.com/office/powerpoint/2010/main" val="240626131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Page - Blue">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3962400" y="41148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pitchFamily="18" charset="0"/>
                <a:ea typeface="ＭＳ Ｐゴシック" pitchFamily="34" charset="-128"/>
              </a:defRPr>
            </a:lvl1pPr>
            <a:lvl2pPr marL="742950" indent="-285750" eaLnBrk="0" hangingPunct="0">
              <a:defRPr sz="2400">
                <a:solidFill>
                  <a:schemeClr val="tx1"/>
                </a:solidFill>
                <a:latin typeface="Times" pitchFamily="18" charset="0"/>
                <a:ea typeface="ＭＳ Ｐゴシック" pitchFamily="34" charset="-128"/>
              </a:defRPr>
            </a:lvl2pPr>
            <a:lvl3pPr marL="1143000" indent="-228600" eaLnBrk="0" hangingPunct="0">
              <a:defRPr sz="2400">
                <a:solidFill>
                  <a:schemeClr val="tx1"/>
                </a:solidFill>
                <a:latin typeface="Times" pitchFamily="18" charset="0"/>
                <a:ea typeface="ＭＳ Ｐゴシック" pitchFamily="34" charset="-128"/>
              </a:defRPr>
            </a:lvl3pPr>
            <a:lvl4pPr marL="1600200" indent="-228600" eaLnBrk="0" hangingPunct="0">
              <a:defRPr sz="2400">
                <a:solidFill>
                  <a:schemeClr val="tx1"/>
                </a:solidFill>
                <a:latin typeface="Times" pitchFamily="18" charset="0"/>
                <a:ea typeface="ＭＳ Ｐゴシック" pitchFamily="34" charset="-128"/>
              </a:defRPr>
            </a:lvl4pPr>
            <a:lvl5pPr marL="2057400" indent="-228600" eaLnBrk="0" hangingPunct="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endParaRPr lang="en-US" smtClean="0">
              <a:cs typeface="Arial" pitchFamily="34" charset="0"/>
            </a:endParaRPr>
          </a:p>
        </p:txBody>
      </p:sp>
      <p:sp>
        <p:nvSpPr>
          <p:cNvPr id="4" name="TextBox 3"/>
          <p:cNvSpPr txBox="1">
            <a:spLocks noChangeArrowheads="1"/>
          </p:cNvSpPr>
          <p:nvPr userDrawn="1"/>
        </p:nvSpPr>
        <p:spPr bwMode="auto">
          <a:xfrm>
            <a:off x="7010400" y="6565900"/>
            <a:ext cx="1905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pitchFamily="18" charset="0"/>
                <a:ea typeface="ＭＳ Ｐゴシック" pitchFamily="34" charset="-128"/>
              </a:defRPr>
            </a:lvl1pPr>
            <a:lvl2pPr marL="742950" indent="-285750" eaLnBrk="0" hangingPunct="0">
              <a:defRPr sz="2400">
                <a:solidFill>
                  <a:schemeClr val="tx1"/>
                </a:solidFill>
                <a:latin typeface="Times" pitchFamily="18" charset="0"/>
                <a:ea typeface="ＭＳ Ｐゴシック" pitchFamily="34" charset="-128"/>
              </a:defRPr>
            </a:lvl2pPr>
            <a:lvl3pPr marL="1143000" indent="-228600" eaLnBrk="0" hangingPunct="0">
              <a:defRPr sz="2400">
                <a:solidFill>
                  <a:schemeClr val="tx1"/>
                </a:solidFill>
                <a:latin typeface="Times" pitchFamily="18" charset="0"/>
                <a:ea typeface="ＭＳ Ｐゴシック" pitchFamily="34" charset="-128"/>
              </a:defRPr>
            </a:lvl3pPr>
            <a:lvl4pPr marL="1600200" indent="-228600" eaLnBrk="0" hangingPunct="0">
              <a:defRPr sz="2400">
                <a:solidFill>
                  <a:schemeClr val="tx1"/>
                </a:solidFill>
                <a:latin typeface="Times" pitchFamily="18" charset="0"/>
                <a:ea typeface="ＭＳ Ｐゴシック" pitchFamily="34" charset="-128"/>
              </a:defRPr>
            </a:lvl4pPr>
            <a:lvl5pPr marL="2057400" indent="-228600" eaLnBrk="0" hangingPunct="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lgn="r">
              <a:defRPr/>
            </a:pPr>
            <a:r>
              <a:rPr lang="en-US" sz="800" dirty="0" smtClean="0">
                <a:solidFill>
                  <a:srgbClr val="9D9FA2"/>
                </a:solidFill>
                <a:latin typeface="Arial" pitchFamily="34" charset="0"/>
                <a:cs typeface="Arial" pitchFamily="34" charset="0"/>
              </a:rPr>
              <a:t>© 2013 Kilpatrick Townsend</a:t>
            </a:r>
          </a:p>
        </p:txBody>
      </p:sp>
      <p:sp>
        <p:nvSpPr>
          <p:cNvPr id="5" name="Rectangle 5"/>
          <p:cNvSpPr>
            <a:spLocks noGrp="1" noChangeArrowheads="1"/>
          </p:cNvSpPr>
          <p:nvPr>
            <p:ph type="ftr" sz="quarter" idx="10"/>
          </p:nvPr>
        </p:nvSpPr>
        <p:spPr bwMode="auto">
          <a:xfrm>
            <a:off x="228600" y="6477000"/>
            <a:ext cx="3962400" cy="2286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eaLnBrk="0" hangingPunct="0">
              <a:defRPr sz="1200">
                <a:solidFill>
                  <a:srgbClr val="3D3F3E"/>
                </a:solidFill>
                <a:latin typeface="+mj-lt"/>
                <a:ea typeface="ＭＳ Ｐゴシック" pitchFamily="-109" charset="-128"/>
                <a:cs typeface="+mn-cs"/>
              </a:defRPr>
            </a:lvl1pPr>
          </a:lstStyle>
          <a:p>
            <a:pPr>
              <a:defRPr/>
            </a:pPr>
            <a:endParaRPr lang="en-US"/>
          </a:p>
        </p:txBody>
      </p:sp>
      <p:sp>
        <p:nvSpPr>
          <p:cNvPr id="6" name="Rectangle 2"/>
          <p:cNvSpPr>
            <a:spLocks noGrp="1" noChangeArrowheads="1"/>
          </p:cNvSpPr>
          <p:nvPr>
            <p:ph type="ctrTitle"/>
          </p:nvPr>
        </p:nvSpPr>
        <p:spPr>
          <a:xfrm>
            <a:off x="300038" y="3654552"/>
            <a:ext cx="6096000" cy="1143000"/>
          </a:xfrm>
        </p:spPr>
        <p:txBody>
          <a:bodyPr anchor="b" anchorCtr="0"/>
          <a:lstStyle>
            <a:lvl1pPr algn="l">
              <a:defRPr sz="3000">
                <a:solidFill>
                  <a:srgbClr val="3D3F3E"/>
                </a:solidFill>
              </a:defRPr>
            </a:lvl1pPr>
          </a:lstStyle>
          <a:p>
            <a:r>
              <a:rPr lang="en-US" smtClean="0"/>
              <a:t>Click to edit Master title style</a:t>
            </a:r>
            <a:endParaRPr lang="en-US" dirty="0"/>
          </a:p>
        </p:txBody>
      </p:sp>
      <p:sp>
        <p:nvSpPr>
          <p:cNvPr id="8" name="Rectangle 3"/>
          <p:cNvSpPr>
            <a:spLocks noGrp="1" noChangeArrowheads="1"/>
          </p:cNvSpPr>
          <p:nvPr>
            <p:ph type="subTitle" idx="1"/>
          </p:nvPr>
        </p:nvSpPr>
        <p:spPr>
          <a:xfrm>
            <a:off x="300038" y="4797552"/>
            <a:ext cx="6096000" cy="384048"/>
          </a:xfrm>
        </p:spPr>
        <p:txBody>
          <a:bodyPr tIns="0" bIns="0"/>
          <a:lstStyle>
            <a:lvl1pPr marL="0" indent="0" algn="l">
              <a:buFontTx/>
              <a:buNone/>
              <a:defRPr sz="2000" baseline="0"/>
            </a:lvl1pPr>
          </a:lstStyle>
          <a:p>
            <a:r>
              <a:rPr lang="en-US" smtClean="0"/>
              <a:t>Click to edit Master subtitle style</a:t>
            </a:r>
            <a:endParaRPr lang="en-US" dirty="0"/>
          </a:p>
        </p:txBody>
      </p:sp>
      <p:sp>
        <p:nvSpPr>
          <p:cNvPr id="9" name="Picture Placeholder 2"/>
          <p:cNvSpPr>
            <a:spLocks noGrp="1"/>
          </p:cNvSpPr>
          <p:nvPr>
            <p:ph type="pic" sz="quarter" idx="11" hasCustomPrompt="1"/>
          </p:nvPr>
        </p:nvSpPr>
        <p:spPr>
          <a:xfrm>
            <a:off x="381000" y="5410200"/>
            <a:ext cx="2438400" cy="914400"/>
          </a:xfrm>
          <a:noFill/>
          <a:ln>
            <a:noFill/>
          </a:ln>
        </p:spPr>
        <p:txBody>
          <a:bodyPr anchor="ctr"/>
          <a:lstStyle>
            <a:lvl1pPr marL="0" indent="0" algn="ctr">
              <a:buNone/>
              <a:defRPr sz="1400" i="1" baseline="0"/>
            </a:lvl1pPr>
          </a:lstStyle>
          <a:p>
            <a:pPr lvl="0"/>
            <a:r>
              <a:rPr lang="en-US" noProof="0" dirty="0" smtClean="0"/>
              <a:t>Client logo if applicable</a:t>
            </a:r>
            <a:endParaRPr lang="en-US" noProof="0" dirty="0"/>
          </a:p>
        </p:txBody>
      </p:sp>
      <p:sp>
        <p:nvSpPr>
          <p:cNvPr id="10" name="Text Placeholder 3"/>
          <p:cNvSpPr>
            <a:spLocks noGrp="1"/>
          </p:cNvSpPr>
          <p:nvPr>
            <p:ph type="body" sz="quarter" idx="13" hasCustomPrompt="1"/>
          </p:nvPr>
        </p:nvSpPr>
        <p:spPr>
          <a:xfrm>
            <a:off x="304800" y="5105400"/>
            <a:ext cx="2209800" cy="304800"/>
          </a:xfrm>
        </p:spPr>
        <p:txBody>
          <a:bodyPr/>
          <a:lstStyle>
            <a:lvl1pPr marL="0" indent="0">
              <a:buNone/>
              <a:defRPr sz="1200"/>
            </a:lvl1pPr>
          </a:lstStyle>
          <a:p>
            <a:pPr lvl="0"/>
            <a:r>
              <a:rPr lang="en-US"/>
              <a:t>Presented to</a:t>
            </a:r>
          </a:p>
        </p:txBody>
      </p:sp>
    </p:spTree>
    <p:extLst>
      <p:ext uri="{BB962C8B-B14F-4D97-AF65-F5344CB8AC3E}">
        <p14:creationId xmlns:p14="http://schemas.microsoft.com/office/powerpoint/2010/main" val="288883267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Last Page - DK Green">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639" y="1212850"/>
            <a:ext cx="5058410" cy="5645150"/>
          </a:xfrm>
          <a:prstGeom prst="rect">
            <a:avLst/>
          </a:prstGeom>
        </p:spPr>
      </p:pic>
      <p:sp>
        <p:nvSpPr>
          <p:cNvPr id="5" name="Text Placeholder 4"/>
          <p:cNvSpPr>
            <a:spLocks noGrp="1"/>
          </p:cNvSpPr>
          <p:nvPr>
            <p:ph type="body" sz="quarter" idx="11"/>
          </p:nvPr>
        </p:nvSpPr>
        <p:spPr>
          <a:xfrm>
            <a:off x="3810000" y="2377440"/>
            <a:ext cx="4876800" cy="1828800"/>
          </a:xfrm>
        </p:spPr>
        <p:txBody>
          <a:bodyPr/>
          <a:lstStyle>
            <a:lvl1pPr marL="0" indent="0" algn="r">
              <a:spcBef>
                <a:spcPts val="0"/>
              </a:spcBef>
              <a:buNone/>
              <a:defRPr sz="3000" baseline="0"/>
            </a:lvl1pPr>
            <a:lvl2pPr marL="457200" indent="0" algn="ctr">
              <a:spcBef>
                <a:spcPts val="0"/>
              </a:spcBef>
              <a:buNone/>
              <a:defRPr sz="3000" baseline="0"/>
            </a:lvl2pPr>
            <a:lvl3pPr marL="914400" indent="0" algn="ctr">
              <a:spcBef>
                <a:spcPts val="0"/>
              </a:spcBef>
              <a:buNone/>
              <a:defRPr sz="3000" baseline="0"/>
            </a:lvl3pPr>
            <a:lvl4pPr marL="1371600" indent="0" algn="ctr">
              <a:buNone/>
              <a:defRPr sz="3000"/>
            </a:lvl4pPr>
          </a:lstStyle>
          <a:p>
            <a:pPr lvl="0"/>
            <a:r>
              <a:rPr lang="en-US" smtClean="0"/>
              <a:t>Click to edit Master text styles</a:t>
            </a:r>
          </a:p>
        </p:txBody>
      </p:sp>
      <p:sp>
        <p:nvSpPr>
          <p:cNvPr id="6" name="TextBox 5"/>
          <p:cNvSpPr txBox="1"/>
          <p:nvPr userDrawn="1"/>
        </p:nvSpPr>
        <p:spPr>
          <a:xfrm>
            <a:off x="304800" y="3429000"/>
            <a:ext cx="1981200" cy="3016210"/>
          </a:xfrm>
          <a:prstGeom prst="rect">
            <a:avLst/>
          </a:prstGeom>
          <a:noFill/>
        </p:spPr>
        <p:txBody>
          <a:bodyPr>
            <a:spAutoFit/>
          </a:bodyPr>
          <a:lstStyle/>
          <a:p>
            <a:pPr>
              <a:lnSpc>
                <a:spcPts val="1200"/>
              </a:lnSpc>
              <a:defRPr/>
            </a:pPr>
            <a:r>
              <a:rPr lang="en-US" sz="800" b="1" spc="50" dirty="0">
                <a:solidFill>
                  <a:srgbClr val="F8F8F8"/>
                </a:solidFill>
                <a:latin typeface="+mj-lt"/>
                <a:cs typeface="Arial" pitchFamily="34" charset="0"/>
              </a:rPr>
              <a:t>ATLANTA </a:t>
            </a:r>
          </a:p>
          <a:p>
            <a:pPr>
              <a:lnSpc>
                <a:spcPts val="1200"/>
              </a:lnSpc>
              <a:defRPr/>
            </a:pPr>
            <a:r>
              <a:rPr lang="en-US" sz="800" b="1" spc="50" dirty="0">
                <a:solidFill>
                  <a:srgbClr val="F8F8F8"/>
                </a:solidFill>
                <a:latin typeface="+mj-lt"/>
                <a:cs typeface="Arial" pitchFamily="34" charset="0"/>
              </a:rPr>
              <a:t>AUGUSTA</a:t>
            </a:r>
          </a:p>
          <a:p>
            <a:pPr>
              <a:lnSpc>
                <a:spcPts val="1200"/>
              </a:lnSpc>
              <a:defRPr/>
            </a:pPr>
            <a:r>
              <a:rPr lang="en-US" sz="800" b="1" spc="50" dirty="0">
                <a:solidFill>
                  <a:srgbClr val="F8F8F8"/>
                </a:solidFill>
                <a:latin typeface="+mj-lt"/>
                <a:cs typeface="Arial" pitchFamily="34" charset="0"/>
              </a:rPr>
              <a:t>CHARLOTTE</a:t>
            </a:r>
          </a:p>
          <a:p>
            <a:pPr>
              <a:lnSpc>
                <a:spcPts val="1200"/>
              </a:lnSpc>
              <a:defRPr/>
            </a:pPr>
            <a:r>
              <a:rPr lang="en-US" sz="800" b="1" spc="50" dirty="0" smtClean="0">
                <a:solidFill>
                  <a:srgbClr val="F8F8F8"/>
                </a:solidFill>
                <a:latin typeface="+mj-lt"/>
                <a:cs typeface="Arial" pitchFamily="34" charset="0"/>
              </a:rPr>
              <a:t>DENVER</a:t>
            </a:r>
            <a:endParaRPr lang="en-US" sz="800" b="1" spc="50" dirty="0">
              <a:solidFill>
                <a:srgbClr val="F8F8F8"/>
              </a:solidFill>
              <a:latin typeface="+mj-lt"/>
              <a:cs typeface="Arial" pitchFamily="34" charset="0"/>
            </a:endParaRPr>
          </a:p>
          <a:p>
            <a:pPr>
              <a:lnSpc>
                <a:spcPts val="1200"/>
              </a:lnSpc>
              <a:defRPr/>
            </a:pPr>
            <a:r>
              <a:rPr lang="en-US" sz="800" b="1" spc="50" dirty="0" smtClean="0">
                <a:solidFill>
                  <a:srgbClr val="F8F8F8"/>
                </a:solidFill>
                <a:latin typeface="+mj-lt"/>
                <a:cs typeface="Arial" pitchFamily="34" charset="0"/>
              </a:rPr>
              <a:t>LOS ANGELES</a:t>
            </a:r>
          </a:p>
          <a:p>
            <a:pPr>
              <a:lnSpc>
                <a:spcPts val="1200"/>
              </a:lnSpc>
              <a:defRPr/>
            </a:pPr>
            <a:r>
              <a:rPr lang="en-US" sz="800" b="1" spc="50" dirty="0" smtClean="0">
                <a:solidFill>
                  <a:srgbClr val="F8F8F8"/>
                </a:solidFill>
                <a:latin typeface="+mj-lt"/>
                <a:cs typeface="Arial" pitchFamily="34" charset="0"/>
              </a:rPr>
              <a:t>NEW </a:t>
            </a:r>
            <a:r>
              <a:rPr lang="en-US" sz="800" b="1" spc="50" dirty="0">
                <a:solidFill>
                  <a:srgbClr val="F8F8F8"/>
                </a:solidFill>
                <a:latin typeface="+mj-lt"/>
                <a:cs typeface="Arial" pitchFamily="34" charset="0"/>
              </a:rPr>
              <a:t>YORK</a:t>
            </a:r>
          </a:p>
          <a:p>
            <a:pPr>
              <a:lnSpc>
                <a:spcPts val="1200"/>
              </a:lnSpc>
              <a:defRPr/>
            </a:pPr>
            <a:r>
              <a:rPr lang="en-US" sz="800" b="1" spc="50" dirty="0">
                <a:solidFill>
                  <a:srgbClr val="F8F8F8"/>
                </a:solidFill>
                <a:latin typeface="+mj-lt"/>
                <a:cs typeface="Arial" pitchFamily="34" charset="0"/>
              </a:rPr>
              <a:t>RALEIGH</a:t>
            </a:r>
          </a:p>
          <a:p>
            <a:pPr>
              <a:lnSpc>
                <a:spcPts val="1200"/>
              </a:lnSpc>
              <a:defRPr/>
            </a:pPr>
            <a:r>
              <a:rPr lang="en-US" sz="800" b="1" spc="50" dirty="0">
                <a:solidFill>
                  <a:srgbClr val="F8F8F8"/>
                </a:solidFill>
                <a:latin typeface="+mj-lt"/>
                <a:cs typeface="Arial" pitchFamily="34" charset="0"/>
              </a:rPr>
              <a:t>SAN DIEGO</a:t>
            </a:r>
          </a:p>
          <a:p>
            <a:pPr>
              <a:lnSpc>
                <a:spcPts val="1200"/>
              </a:lnSpc>
              <a:defRPr/>
            </a:pPr>
            <a:r>
              <a:rPr lang="en-US" sz="800" b="1" spc="50" dirty="0">
                <a:solidFill>
                  <a:srgbClr val="F8F8F8"/>
                </a:solidFill>
                <a:latin typeface="+mj-lt"/>
                <a:cs typeface="Arial" pitchFamily="34" charset="0"/>
              </a:rPr>
              <a:t>SAN FRANCISCO     </a:t>
            </a:r>
          </a:p>
          <a:p>
            <a:pPr>
              <a:lnSpc>
                <a:spcPts val="1200"/>
              </a:lnSpc>
              <a:defRPr/>
            </a:pPr>
            <a:r>
              <a:rPr lang="en-US" sz="800" b="1" spc="50" dirty="0" smtClean="0">
                <a:solidFill>
                  <a:srgbClr val="F8F8F8"/>
                </a:solidFill>
                <a:latin typeface="+mj-lt"/>
                <a:cs typeface="Arial" pitchFamily="34" charset="0"/>
              </a:rPr>
              <a:t>SEATTLE</a:t>
            </a:r>
          </a:p>
          <a:p>
            <a:pPr>
              <a:lnSpc>
                <a:spcPts val="1200"/>
              </a:lnSpc>
              <a:defRPr/>
            </a:pPr>
            <a:r>
              <a:rPr lang="en-US" sz="800" b="1" spc="50" dirty="0" smtClean="0">
                <a:solidFill>
                  <a:srgbClr val="F8F8F8"/>
                </a:solidFill>
                <a:latin typeface="+mj-lt"/>
                <a:cs typeface="Arial" pitchFamily="34" charset="0"/>
              </a:rPr>
              <a:t>SHANGHAI</a:t>
            </a:r>
            <a:endParaRPr lang="en-US" sz="800" b="1" spc="50" dirty="0">
              <a:solidFill>
                <a:srgbClr val="F8F8F8"/>
              </a:solidFill>
              <a:latin typeface="+mj-lt"/>
              <a:cs typeface="Arial" pitchFamily="34" charset="0"/>
            </a:endParaRPr>
          </a:p>
          <a:p>
            <a:pPr>
              <a:lnSpc>
                <a:spcPts val="1200"/>
              </a:lnSpc>
              <a:defRPr/>
            </a:pPr>
            <a:r>
              <a:rPr lang="en-US" sz="800" b="1" spc="50" dirty="0">
                <a:solidFill>
                  <a:srgbClr val="F8F8F8"/>
                </a:solidFill>
                <a:latin typeface="+mj-lt"/>
                <a:cs typeface="Arial" pitchFamily="34" charset="0"/>
              </a:rPr>
              <a:t>SILICON VALLEY</a:t>
            </a:r>
          </a:p>
          <a:p>
            <a:pPr>
              <a:lnSpc>
                <a:spcPts val="1200"/>
              </a:lnSpc>
              <a:defRPr/>
            </a:pPr>
            <a:r>
              <a:rPr lang="en-US" sz="800" b="1" spc="50" dirty="0" smtClean="0">
                <a:solidFill>
                  <a:srgbClr val="F8F8F8"/>
                </a:solidFill>
                <a:latin typeface="+mj-lt"/>
                <a:cs typeface="Arial" pitchFamily="34" charset="0"/>
              </a:rPr>
              <a:t>STOCKHOLM</a:t>
            </a:r>
            <a:endParaRPr lang="en-US" sz="800" b="1" spc="50" dirty="0">
              <a:solidFill>
                <a:srgbClr val="F8F8F8"/>
              </a:solidFill>
              <a:latin typeface="+mj-lt"/>
              <a:cs typeface="Arial" pitchFamily="34" charset="0"/>
            </a:endParaRPr>
          </a:p>
          <a:p>
            <a:pPr>
              <a:lnSpc>
                <a:spcPts val="1200"/>
              </a:lnSpc>
              <a:defRPr/>
            </a:pPr>
            <a:r>
              <a:rPr lang="en-US" sz="800" b="1" spc="50" dirty="0">
                <a:solidFill>
                  <a:srgbClr val="F8F8F8"/>
                </a:solidFill>
                <a:latin typeface="+mj-lt"/>
                <a:cs typeface="Arial" pitchFamily="34" charset="0"/>
              </a:rPr>
              <a:t>TOKYO</a:t>
            </a:r>
          </a:p>
          <a:p>
            <a:pPr>
              <a:lnSpc>
                <a:spcPts val="1200"/>
              </a:lnSpc>
              <a:defRPr/>
            </a:pPr>
            <a:r>
              <a:rPr lang="en-US" sz="800" b="1" spc="50" dirty="0">
                <a:solidFill>
                  <a:srgbClr val="F8F8F8"/>
                </a:solidFill>
                <a:latin typeface="+mj-lt"/>
                <a:cs typeface="Arial" pitchFamily="34" charset="0"/>
              </a:rPr>
              <a:t>WALNUT CREEK</a:t>
            </a:r>
          </a:p>
          <a:p>
            <a:pPr>
              <a:lnSpc>
                <a:spcPts val="1200"/>
              </a:lnSpc>
              <a:defRPr/>
            </a:pPr>
            <a:r>
              <a:rPr lang="en-US" sz="800" b="1" spc="50" dirty="0">
                <a:solidFill>
                  <a:srgbClr val="F8F8F8"/>
                </a:solidFill>
                <a:latin typeface="+mj-lt"/>
                <a:cs typeface="Arial" pitchFamily="34" charset="0"/>
              </a:rPr>
              <a:t>WASHINGTON D.C.</a:t>
            </a:r>
          </a:p>
          <a:p>
            <a:pPr>
              <a:lnSpc>
                <a:spcPts val="1200"/>
              </a:lnSpc>
              <a:defRPr/>
            </a:pPr>
            <a:r>
              <a:rPr lang="en-US" sz="800" b="1" spc="50" dirty="0">
                <a:solidFill>
                  <a:srgbClr val="F8F8F8"/>
                </a:solidFill>
                <a:latin typeface="+mj-lt"/>
                <a:cs typeface="Arial" pitchFamily="34" charset="0"/>
              </a:rPr>
              <a:t>WINSTON-SALEM</a:t>
            </a:r>
          </a:p>
          <a:p>
            <a:pPr>
              <a:lnSpc>
                <a:spcPts val="1200"/>
              </a:lnSpc>
              <a:defRPr/>
            </a:pPr>
            <a:endParaRPr lang="en-US" sz="800" b="1" spc="50" dirty="0">
              <a:solidFill>
                <a:srgbClr val="F8F8F8"/>
              </a:solidFill>
              <a:latin typeface="+mj-lt"/>
              <a:cs typeface="Arial" pitchFamily="34" charset="0"/>
            </a:endParaRPr>
          </a:p>
          <a:p>
            <a:pPr>
              <a:lnSpc>
                <a:spcPts val="1200"/>
              </a:lnSpc>
              <a:defRPr/>
            </a:pPr>
            <a:r>
              <a:rPr lang="en-US" sz="800" b="1" spc="50" dirty="0">
                <a:solidFill>
                  <a:srgbClr val="F8F8F8"/>
                </a:solidFill>
                <a:latin typeface="+mj-lt"/>
                <a:cs typeface="Arial" pitchFamily="34" charset="0"/>
              </a:rPr>
              <a:t>www.kilpatricktownsend.com</a:t>
            </a:r>
          </a:p>
        </p:txBody>
      </p:sp>
    </p:spTree>
    <p:extLst>
      <p:ext uri="{BB962C8B-B14F-4D97-AF65-F5344CB8AC3E}">
        <p14:creationId xmlns:p14="http://schemas.microsoft.com/office/powerpoint/2010/main" val="52896550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Last Page - Teal">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639" y="1212850"/>
            <a:ext cx="5058410" cy="5645150"/>
          </a:xfrm>
          <a:prstGeom prst="rect">
            <a:avLst/>
          </a:prstGeom>
        </p:spPr>
      </p:pic>
      <p:sp>
        <p:nvSpPr>
          <p:cNvPr id="4" name="TextBox 3"/>
          <p:cNvSpPr txBox="1"/>
          <p:nvPr userDrawn="1"/>
        </p:nvSpPr>
        <p:spPr>
          <a:xfrm>
            <a:off x="304800" y="3429000"/>
            <a:ext cx="1981200" cy="3016210"/>
          </a:xfrm>
          <a:prstGeom prst="rect">
            <a:avLst/>
          </a:prstGeom>
          <a:noFill/>
        </p:spPr>
        <p:txBody>
          <a:bodyPr>
            <a:spAutoFit/>
          </a:bodyPr>
          <a:lstStyle/>
          <a:p>
            <a:pPr>
              <a:lnSpc>
                <a:spcPts val="1200"/>
              </a:lnSpc>
              <a:defRPr/>
            </a:pPr>
            <a:r>
              <a:rPr lang="en-US" sz="800" b="1" spc="50" dirty="0">
                <a:solidFill>
                  <a:srgbClr val="F8F8F8"/>
                </a:solidFill>
                <a:latin typeface="+mj-lt"/>
                <a:cs typeface="Arial" pitchFamily="34" charset="0"/>
              </a:rPr>
              <a:t>ATLANTA </a:t>
            </a:r>
          </a:p>
          <a:p>
            <a:pPr>
              <a:lnSpc>
                <a:spcPts val="1200"/>
              </a:lnSpc>
              <a:defRPr/>
            </a:pPr>
            <a:r>
              <a:rPr lang="en-US" sz="800" b="1" spc="50" dirty="0">
                <a:solidFill>
                  <a:srgbClr val="F8F8F8"/>
                </a:solidFill>
                <a:latin typeface="+mj-lt"/>
                <a:cs typeface="Arial" pitchFamily="34" charset="0"/>
              </a:rPr>
              <a:t>AUGUSTA</a:t>
            </a:r>
          </a:p>
          <a:p>
            <a:pPr>
              <a:lnSpc>
                <a:spcPts val="1200"/>
              </a:lnSpc>
              <a:defRPr/>
            </a:pPr>
            <a:r>
              <a:rPr lang="en-US" sz="800" b="1" spc="50" dirty="0">
                <a:solidFill>
                  <a:srgbClr val="F8F8F8"/>
                </a:solidFill>
                <a:latin typeface="+mj-lt"/>
                <a:cs typeface="Arial" pitchFamily="34" charset="0"/>
              </a:rPr>
              <a:t>CHARLOTTE</a:t>
            </a:r>
          </a:p>
          <a:p>
            <a:pPr>
              <a:lnSpc>
                <a:spcPts val="1200"/>
              </a:lnSpc>
              <a:defRPr/>
            </a:pPr>
            <a:r>
              <a:rPr lang="en-US" sz="800" b="1" spc="50" dirty="0" smtClean="0">
                <a:solidFill>
                  <a:srgbClr val="F8F8F8"/>
                </a:solidFill>
                <a:latin typeface="+mj-lt"/>
                <a:cs typeface="Arial" pitchFamily="34" charset="0"/>
              </a:rPr>
              <a:t>DENVER</a:t>
            </a:r>
            <a:endParaRPr lang="en-US" sz="800" b="1" spc="50" dirty="0">
              <a:solidFill>
                <a:srgbClr val="F8F8F8"/>
              </a:solidFill>
              <a:latin typeface="+mj-lt"/>
              <a:cs typeface="Arial" pitchFamily="34" charset="0"/>
            </a:endParaRPr>
          </a:p>
          <a:p>
            <a:pPr>
              <a:lnSpc>
                <a:spcPts val="1200"/>
              </a:lnSpc>
              <a:defRPr/>
            </a:pPr>
            <a:r>
              <a:rPr lang="en-US" sz="800" b="1" spc="50" dirty="0" smtClean="0">
                <a:solidFill>
                  <a:srgbClr val="F8F8F8"/>
                </a:solidFill>
                <a:latin typeface="+mj-lt"/>
                <a:cs typeface="Arial" pitchFamily="34" charset="0"/>
              </a:rPr>
              <a:t>LOS ANGELES</a:t>
            </a:r>
          </a:p>
          <a:p>
            <a:pPr>
              <a:lnSpc>
                <a:spcPts val="1200"/>
              </a:lnSpc>
              <a:defRPr/>
            </a:pPr>
            <a:r>
              <a:rPr lang="en-US" sz="800" b="1" spc="50" dirty="0" smtClean="0">
                <a:solidFill>
                  <a:srgbClr val="F8F8F8"/>
                </a:solidFill>
                <a:latin typeface="+mj-lt"/>
                <a:cs typeface="Arial" pitchFamily="34" charset="0"/>
              </a:rPr>
              <a:t>NEW </a:t>
            </a:r>
            <a:r>
              <a:rPr lang="en-US" sz="800" b="1" spc="50" dirty="0">
                <a:solidFill>
                  <a:srgbClr val="F8F8F8"/>
                </a:solidFill>
                <a:latin typeface="+mj-lt"/>
                <a:cs typeface="Arial" pitchFamily="34" charset="0"/>
              </a:rPr>
              <a:t>YORK</a:t>
            </a:r>
          </a:p>
          <a:p>
            <a:pPr>
              <a:lnSpc>
                <a:spcPts val="1200"/>
              </a:lnSpc>
              <a:defRPr/>
            </a:pPr>
            <a:r>
              <a:rPr lang="en-US" sz="800" b="1" spc="50" dirty="0">
                <a:solidFill>
                  <a:srgbClr val="F8F8F8"/>
                </a:solidFill>
                <a:latin typeface="+mj-lt"/>
                <a:cs typeface="Arial" pitchFamily="34" charset="0"/>
              </a:rPr>
              <a:t>RALEIGH</a:t>
            </a:r>
          </a:p>
          <a:p>
            <a:pPr>
              <a:lnSpc>
                <a:spcPts val="1200"/>
              </a:lnSpc>
              <a:defRPr/>
            </a:pPr>
            <a:r>
              <a:rPr lang="en-US" sz="800" b="1" spc="50" dirty="0">
                <a:solidFill>
                  <a:srgbClr val="F8F8F8"/>
                </a:solidFill>
                <a:latin typeface="+mj-lt"/>
                <a:cs typeface="Arial" pitchFamily="34" charset="0"/>
              </a:rPr>
              <a:t>SAN DIEGO</a:t>
            </a:r>
          </a:p>
          <a:p>
            <a:pPr>
              <a:lnSpc>
                <a:spcPts val="1200"/>
              </a:lnSpc>
              <a:defRPr/>
            </a:pPr>
            <a:r>
              <a:rPr lang="en-US" sz="800" b="1" spc="50" dirty="0">
                <a:solidFill>
                  <a:srgbClr val="F8F8F8"/>
                </a:solidFill>
                <a:latin typeface="+mj-lt"/>
                <a:cs typeface="Arial" pitchFamily="34" charset="0"/>
              </a:rPr>
              <a:t>SAN FRANCISCO     </a:t>
            </a:r>
          </a:p>
          <a:p>
            <a:pPr>
              <a:lnSpc>
                <a:spcPts val="1200"/>
              </a:lnSpc>
              <a:defRPr/>
            </a:pPr>
            <a:r>
              <a:rPr lang="en-US" sz="800" b="1" spc="50" dirty="0" smtClean="0">
                <a:solidFill>
                  <a:srgbClr val="F8F8F8"/>
                </a:solidFill>
                <a:latin typeface="+mj-lt"/>
                <a:cs typeface="Arial" pitchFamily="34" charset="0"/>
              </a:rPr>
              <a:t>SEATTLE</a:t>
            </a:r>
          </a:p>
          <a:p>
            <a:pPr>
              <a:lnSpc>
                <a:spcPts val="1200"/>
              </a:lnSpc>
              <a:defRPr/>
            </a:pPr>
            <a:r>
              <a:rPr lang="en-US" sz="800" b="1" spc="50" dirty="0" smtClean="0">
                <a:solidFill>
                  <a:srgbClr val="F8F8F8"/>
                </a:solidFill>
                <a:latin typeface="+mj-lt"/>
                <a:cs typeface="Arial" pitchFamily="34" charset="0"/>
              </a:rPr>
              <a:t>SHANGHAI</a:t>
            </a:r>
            <a:endParaRPr lang="en-US" sz="800" b="1" spc="50" dirty="0">
              <a:solidFill>
                <a:srgbClr val="F8F8F8"/>
              </a:solidFill>
              <a:latin typeface="+mj-lt"/>
              <a:cs typeface="Arial" pitchFamily="34" charset="0"/>
            </a:endParaRPr>
          </a:p>
          <a:p>
            <a:pPr>
              <a:lnSpc>
                <a:spcPts val="1200"/>
              </a:lnSpc>
              <a:defRPr/>
            </a:pPr>
            <a:r>
              <a:rPr lang="en-US" sz="800" b="1" spc="50" dirty="0">
                <a:solidFill>
                  <a:srgbClr val="F8F8F8"/>
                </a:solidFill>
                <a:latin typeface="+mj-lt"/>
                <a:cs typeface="Arial" pitchFamily="34" charset="0"/>
              </a:rPr>
              <a:t>SILICON VALLEY</a:t>
            </a:r>
          </a:p>
          <a:p>
            <a:pPr>
              <a:lnSpc>
                <a:spcPts val="1200"/>
              </a:lnSpc>
              <a:defRPr/>
            </a:pPr>
            <a:r>
              <a:rPr lang="en-US" sz="800" b="1" spc="50" dirty="0" smtClean="0">
                <a:solidFill>
                  <a:srgbClr val="F8F8F8"/>
                </a:solidFill>
                <a:latin typeface="+mj-lt"/>
                <a:cs typeface="Arial" pitchFamily="34" charset="0"/>
              </a:rPr>
              <a:t>STOCKHOLM</a:t>
            </a:r>
            <a:endParaRPr lang="en-US" sz="800" b="1" spc="50" dirty="0">
              <a:solidFill>
                <a:srgbClr val="F8F8F8"/>
              </a:solidFill>
              <a:latin typeface="+mj-lt"/>
              <a:cs typeface="Arial" pitchFamily="34" charset="0"/>
            </a:endParaRPr>
          </a:p>
          <a:p>
            <a:pPr>
              <a:lnSpc>
                <a:spcPts val="1200"/>
              </a:lnSpc>
              <a:defRPr/>
            </a:pPr>
            <a:r>
              <a:rPr lang="en-US" sz="800" b="1" spc="50" dirty="0">
                <a:solidFill>
                  <a:srgbClr val="F8F8F8"/>
                </a:solidFill>
                <a:latin typeface="+mj-lt"/>
                <a:cs typeface="Arial" pitchFamily="34" charset="0"/>
              </a:rPr>
              <a:t>TOKYO</a:t>
            </a:r>
          </a:p>
          <a:p>
            <a:pPr>
              <a:lnSpc>
                <a:spcPts val="1200"/>
              </a:lnSpc>
              <a:defRPr/>
            </a:pPr>
            <a:r>
              <a:rPr lang="en-US" sz="800" b="1" spc="50" dirty="0">
                <a:solidFill>
                  <a:srgbClr val="F8F8F8"/>
                </a:solidFill>
                <a:latin typeface="+mj-lt"/>
                <a:cs typeface="Arial" pitchFamily="34" charset="0"/>
              </a:rPr>
              <a:t>WALNUT CREEK</a:t>
            </a:r>
          </a:p>
          <a:p>
            <a:pPr>
              <a:lnSpc>
                <a:spcPts val="1200"/>
              </a:lnSpc>
              <a:defRPr/>
            </a:pPr>
            <a:r>
              <a:rPr lang="en-US" sz="800" b="1" spc="50" dirty="0">
                <a:solidFill>
                  <a:srgbClr val="F8F8F8"/>
                </a:solidFill>
                <a:latin typeface="+mj-lt"/>
                <a:cs typeface="Arial" pitchFamily="34" charset="0"/>
              </a:rPr>
              <a:t>WASHINGTON D.C.</a:t>
            </a:r>
          </a:p>
          <a:p>
            <a:pPr>
              <a:lnSpc>
                <a:spcPts val="1200"/>
              </a:lnSpc>
              <a:defRPr/>
            </a:pPr>
            <a:r>
              <a:rPr lang="en-US" sz="800" b="1" spc="50" dirty="0">
                <a:solidFill>
                  <a:srgbClr val="F8F8F8"/>
                </a:solidFill>
                <a:latin typeface="+mj-lt"/>
                <a:cs typeface="Arial" pitchFamily="34" charset="0"/>
              </a:rPr>
              <a:t>WINSTON-SALEM</a:t>
            </a:r>
          </a:p>
          <a:p>
            <a:pPr>
              <a:lnSpc>
                <a:spcPts val="1200"/>
              </a:lnSpc>
              <a:defRPr/>
            </a:pPr>
            <a:endParaRPr lang="en-US" sz="800" b="1" spc="50" dirty="0">
              <a:solidFill>
                <a:srgbClr val="F8F8F8"/>
              </a:solidFill>
              <a:latin typeface="+mj-lt"/>
              <a:cs typeface="Arial" pitchFamily="34" charset="0"/>
            </a:endParaRPr>
          </a:p>
          <a:p>
            <a:pPr>
              <a:lnSpc>
                <a:spcPts val="1200"/>
              </a:lnSpc>
              <a:defRPr/>
            </a:pPr>
            <a:r>
              <a:rPr lang="en-US" sz="800" b="1" spc="50" dirty="0">
                <a:solidFill>
                  <a:srgbClr val="F8F8F8"/>
                </a:solidFill>
                <a:latin typeface="+mj-lt"/>
                <a:cs typeface="Arial" pitchFamily="34" charset="0"/>
              </a:rPr>
              <a:t>www.kilpatricktownsend.com</a:t>
            </a:r>
          </a:p>
        </p:txBody>
      </p:sp>
      <p:sp>
        <p:nvSpPr>
          <p:cNvPr id="5" name="Text Placeholder 4"/>
          <p:cNvSpPr>
            <a:spLocks noGrp="1"/>
          </p:cNvSpPr>
          <p:nvPr>
            <p:ph type="body" sz="quarter" idx="11"/>
          </p:nvPr>
        </p:nvSpPr>
        <p:spPr>
          <a:xfrm>
            <a:off x="3810000" y="2377440"/>
            <a:ext cx="4876800" cy="1828800"/>
          </a:xfrm>
        </p:spPr>
        <p:txBody>
          <a:bodyPr/>
          <a:lstStyle>
            <a:lvl1pPr marL="0" indent="0" algn="r">
              <a:spcBef>
                <a:spcPts val="0"/>
              </a:spcBef>
              <a:buNone/>
              <a:defRPr sz="3000" baseline="0"/>
            </a:lvl1pPr>
            <a:lvl2pPr marL="457200" indent="0" algn="ctr">
              <a:spcBef>
                <a:spcPts val="0"/>
              </a:spcBef>
              <a:buNone/>
              <a:defRPr sz="3000" baseline="0"/>
            </a:lvl2pPr>
            <a:lvl3pPr marL="914400" indent="0" algn="ctr">
              <a:spcBef>
                <a:spcPts val="0"/>
              </a:spcBef>
              <a:buNone/>
              <a:defRPr sz="3000" baseline="0"/>
            </a:lvl3pPr>
            <a:lvl4pPr marL="1371600" indent="0" algn="ctr">
              <a:buNone/>
              <a:defRPr sz="3000"/>
            </a:lvl4pPr>
          </a:lstStyle>
          <a:p>
            <a:pPr lvl="0"/>
            <a:r>
              <a:rPr lang="en-US" smtClean="0"/>
              <a:t>Click to edit Master text styles</a:t>
            </a:r>
          </a:p>
        </p:txBody>
      </p:sp>
    </p:spTree>
    <p:extLst>
      <p:ext uri="{BB962C8B-B14F-4D97-AF65-F5344CB8AC3E}">
        <p14:creationId xmlns:p14="http://schemas.microsoft.com/office/powerpoint/2010/main" val="286997973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Last Page - Blu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639" y="1212850"/>
            <a:ext cx="5058410" cy="5645150"/>
          </a:xfrm>
          <a:prstGeom prst="rect">
            <a:avLst/>
          </a:prstGeom>
        </p:spPr>
      </p:pic>
      <p:sp>
        <p:nvSpPr>
          <p:cNvPr id="5" name="Text Placeholder 4"/>
          <p:cNvSpPr>
            <a:spLocks noGrp="1"/>
          </p:cNvSpPr>
          <p:nvPr>
            <p:ph type="body" sz="quarter" idx="11"/>
          </p:nvPr>
        </p:nvSpPr>
        <p:spPr>
          <a:xfrm>
            <a:off x="3810000" y="2377440"/>
            <a:ext cx="4876800" cy="1828800"/>
          </a:xfrm>
        </p:spPr>
        <p:txBody>
          <a:bodyPr/>
          <a:lstStyle>
            <a:lvl1pPr marL="0" indent="0" algn="r">
              <a:spcBef>
                <a:spcPts val="0"/>
              </a:spcBef>
              <a:buNone/>
              <a:defRPr sz="3000" baseline="0"/>
            </a:lvl1pPr>
            <a:lvl2pPr marL="457200" indent="0" algn="ctr">
              <a:spcBef>
                <a:spcPts val="0"/>
              </a:spcBef>
              <a:buNone/>
              <a:defRPr sz="3000" baseline="0"/>
            </a:lvl2pPr>
            <a:lvl3pPr marL="914400" indent="0" algn="ctr">
              <a:spcBef>
                <a:spcPts val="0"/>
              </a:spcBef>
              <a:buNone/>
              <a:defRPr sz="3000" baseline="0"/>
            </a:lvl3pPr>
            <a:lvl4pPr marL="1371600" indent="0" algn="ctr">
              <a:buNone/>
              <a:defRPr sz="3000"/>
            </a:lvl4pPr>
          </a:lstStyle>
          <a:p>
            <a:pPr lvl="0"/>
            <a:r>
              <a:rPr lang="en-US" smtClean="0"/>
              <a:t>Click to edit Master text styles</a:t>
            </a:r>
          </a:p>
        </p:txBody>
      </p:sp>
      <p:sp>
        <p:nvSpPr>
          <p:cNvPr id="6" name="TextBox 5"/>
          <p:cNvSpPr txBox="1"/>
          <p:nvPr userDrawn="1"/>
        </p:nvSpPr>
        <p:spPr>
          <a:xfrm>
            <a:off x="304800" y="3429000"/>
            <a:ext cx="1981200" cy="3016210"/>
          </a:xfrm>
          <a:prstGeom prst="rect">
            <a:avLst/>
          </a:prstGeom>
          <a:noFill/>
        </p:spPr>
        <p:txBody>
          <a:bodyPr>
            <a:spAutoFit/>
          </a:bodyPr>
          <a:lstStyle/>
          <a:p>
            <a:pPr>
              <a:lnSpc>
                <a:spcPts val="1200"/>
              </a:lnSpc>
              <a:defRPr/>
            </a:pPr>
            <a:r>
              <a:rPr lang="en-US" sz="800" b="1" spc="50" dirty="0">
                <a:solidFill>
                  <a:srgbClr val="F8F8F8"/>
                </a:solidFill>
                <a:latin typeface="+mj-lt"/>
                <a:cs typeface="Arial" pitchFamily="34" charset="0"/>
              </a:rPr>
              <a:t>ATLANTA </a:t>
            </a:r>
          </a:p>
          <a:p>
            <a:pPr>
              <a:lnSpc>
                <a:spcPts val="1200"/>
              </a:lnSpc>
              <a:defRPr/>
            </a:pPr>
            <a:r>
              <a:rPr lang="en-US" sz="800" b="1" spc="50" dirty="0">
                <a:solidFill>
                  <a:srgbClr val="F8F8F8"/>
                </a:solidFill>
                <a:latin typeface="+mj-lt"/>
                <a:cs typeface="Arial" pitchFamily="34" charset="0"/>
              </a:rPr>
              <a:t>AUGUSTA</a:t>
            </a:r>
          </a:p>
          <a:p>
            <a:pPr>
              <a:lnSpc>
                <a:spcPts val="1200"/>
              </a:lnSpc>
              <a:defRPr/>
            </a:pPr>
            <a:r>
              <a:rPr lang="en-US" sz="800" b="1" spc="50" dirty="0">
                <a:solidFill>
                  <a:srgbClr val="F8F8F8"/>
                </a:solidFill>
                <a:latin typeface="+mj-lt"/>
                <a:cs typeface="Arial" pitchFamily="34" charset="0"/>
              </a:rPr>
              <a:t>CHARLOTTE</a:t>
            </a:r>
          </a:p>
          <a:p>
            <a:pPr>
              <a:lnSpc>
                <a:spcPts val="1200"/>
              </a:lnSpc>
              <a:defRPr/>
            </a:pPr>
            <a:r>
              <a:rPr lang="en-US" sz="800" b="1" spc="50" dirty="0" smtClean="0">
                <a:solidFill>
                  <a:srgbClr val="F8F8F8"/>
                </a:solidFill>
                <a:latin typeface="+mj-lt"/>
                <a:cs typeface="Arial" pitchFamily="34" charset="0"/>
              </a:rPr>
              <a:t>DENVER</a:t>
            </a:r>
            <a:endParaRPr lang="en-US" sz="800" b="1" spc="50" dirty="0">
              <a:solidFill>
                <a:srgbClr val="F8F8F8"/>
              </a:solidFill>
              <a:latin typeface="+mj-lt"/>
              <a:cs typeface="Arial" pitchFamily="34" charset="0"/>
            </a:endParaRPr>
          </a:p>
          <a:p>
            <a:pPr>
              <a:lnSpc>
                <a:spcPts val="1200"/>
              </a:lnSpc>
              <a:defRPr/>
            </a:pPr>
            <a:r>
              <a:rPr lang="en-US" sz="800" b="1" spc="50" dirty="0" smtClean="0">
                <a:solidFill>
                  <a:srgbClr val="F8F8F8"/>
                </a:solidFill>
                <a:latin typeface="+mj-lt"/>
                <a:cs typeface="Arial" pitchFamily="34" charset="0"/>
              </a:rPr>
              <a:t>LOS ANGELES</a:t>
            </a:r>
          </a:p>
          <a:p>
            <a:pPr>
              <a:lnSpc>
                <a:spcPts val="1200"/>
              </a:lnSpc>
              <a:defRPr/>
            </a:pPr>
            <a:r>
              <a:rPr lang="en-US" sz="800" b="1" spc="50" dirty="0" smtClean="0">
                <a:solidFill>
                  <a:srgbClr val="F8F8F8"/>
                </a:solidFill>
                <a:latin typeface="+mj-lt"/>
                <a:cs typeface="Arial" pitchFamily="34" charset="0"/>
              </a:rPr>
              <a:t>NEW </a:t>
            </a:r>
            <a:r>
              <a:rPr lang="en-US" sz="800" b="1" spc="50" dirty="0">
                <a:solidFill>
                  <a:srgbClr val="F8F8F8"/>
                </a:solidFill>
                <a:latin typeface="+mj-lt"/>
                <a:cs typeface="Arial" pitchFamily="34" charset="0"/>
              </a:rPr>
              <a:t>YORK</a:t>
            </a:r>
          </a:p>
          <a:p>
            <a:pPr>
              <a:lnSpc>
                <a:spcPts val="1200"/>
              </a:lnSpc>
              <a:defRPr/>
            </a:pPr>
            <a:r>
              <a:rPr lang="en-US" sz="800" b="1" spc="50" dirty="0">
                <a:solidFill>
                  <a:srgbClr val="F8F8F8"/>
                </a:solidFill>
                <a:latin typeface="+mj-lt"/>
                <a:cs typeface="Arial" pitchFamily="34" charset="0"/>
              </a:rPr>
              <a:t>RALEIGH</a:t>
            </a:r>
          </a:p>
          <a:p>
            <a:pPr>
              <a:lnSpc>
                <a:spcPts val="1200"/>
              </a:lnSpc>
              <a:defRPr/>
            </a:pPr>
            <a:r>
              <a:rPr lang="en-US" sz="800" b="1" spc="50" dirty="0">
                <a:solidFill>
                  <a:srgbClr val="F8F8F8"/>
                </a:solidFill>
                <a:latin typeface="+mj-lt"/>
                <a:cs typeface="Arial" pitchFamily="34" charset="0"/>
              </a:rPr>
              <a:t>SAN DIEGO</a:t>
            </a:r>
          </a:p>
          <a:p>
            <a:pPr>
              <a:lnSpc>
                <a:spcPts val="1200"/>
              </a:lnSpc>
              <a:defRPr/>
            </a:pPr>
            <a:r>
              <a:rPr lang="en-US" sz="800" b="1" spc="50" dirty="0">
                <a:solidFill>
                  <a:srgbClr val="F8F8F8"/>
                </a:solidFill>
                <a:latin typeface="+mj-lt"/>
                <a:cs typeface="Arial" pitchFamily="34" charset="0"/>
              </a:rPr>
              <a:t>SAN FRANCISCO     </a:t>
            </a:r>
          </a:p>
          <a:p>
            <a:pPr>
              <a:lnSpc>
                <a:spcPts val="1200"/>
              </a:lnSpc>
              <a:defRPr/>
            </a:pPr>
            <a:r>
              <a:rPr lang="en-US" sz="800" b="1" spc="50" dirty="0" smtClean="0">
                <a:solidFill>
                  <a:srgbClr val="F8F8F8"/>
                </a:solidFill>
                <a:latin typeface="+mj-lt"/>
                <a:cs typeface="Arial" pitchFamily="34" charset="0"/>
              </a:rPr>
              <a:t>SEATTLE</a:t>
            </a:r>
          </a:p>
          <a:p>
            <a:pPr>
              <a:lnSpc>
                <a:spcPts val="1200"/>
              </a:lnSpc>
              <a:defRPr/>
            </a:pPr>
            <a:r>
              <a:rPr lang="en-US" sz="800" b="1" spc="50" dirty="0" smtClean="0">
                <a:solidFill>
                  <a:srgbClr val="F8F8F8"/>
                </a:solidFill>
                <a:latin typeface="+mj-lt"/>
                <a:cs typeface="Arial" pitchFamily="34" charset="0"/>
              </a:rPr>
              <a:t>SHANGHAI</a:t>
            </a:r>
            <a:endParaRPr lang="en-US" sz="800" b="1" spc="50" dirty="0">
              <a:solidFill>
                <a:srgbClr val="F8F8F8"/>
              </a:solidFill>
              <a:latin typeface="+mj-lt"/>
              <a:cs typeface="Arial" pitchFamily="34" charset="0"/>
            </a:endParaRPr>
          </a:p>
          <a:p>
            <a:pPr>
              <a:lnSpc>
                <a:spcPts val="1200"/>
              </a:lnSpc>
              <a:defRPr/>
            </a:pPr>
            <a:r>
              <a:rPr lang="en-US" sz="800" b="1" spc="50" dirty="0">
                <a:solidFill>
                  <a:srgbClr val="F8F8F8"/>
                </a:solidFill>
                <a:latin typeface="+mj-lt"/>
                <a:cs typeface="Arial" pitchFamily="34" charset="0"/>
              </a:rPr>
              <a:t>SILICON VALLEY</a:t>
            </a:r>
          </a:p>
          <a:p>
            <a:pPr>
              <a:lnSpc>
                <a:spcPts val="1200"/>
              </a:lnSpc>
              <a:defRPr/>
            </a:pPr>
            <a:r>
              <a:rPr lang="en-US" sz="800" b="1" spc="50" dirty="0" smtClean="0">
                <a:solidFill>
                  <a:srgbClr val="F8F8F8"/>
                </a:solidFill>
                <a:latin typeface="+mj-lt"/>
                <a:cs typeface="Arial" pitchFamily="34" charset="0"/>
              </a:rPr>
              <a:t>STOCKHOLM</a:t>
            </a:r>
            <a:endParaRPr lang="en-US" sz="800" b="1" spc="50" dirty="0">
              <a:solidFill>
                <a:srgbClr val="F8F8F8"/>
              </a:solidFill>
              <a:latin typeface="+mj-lt"/>
              <a:cs typeface="Arial" pitchFamily="34" charset="0"/>
            </a:endParaRPr>
          </a:p>
          <a:p>
            <a:pPr>
              <a:lnSpc>
                <a:spcPts val="1200"/>
              </a:lnSpc>
              <a:defRPr/>
            </a:pPr>
            <a:r>
              <a:rPr lang="en-US" sz="800" b="1" spc="50" dirty="0">
                <a:solidFill>
                  <a:srgbClr val="F8F8F8"/>
                </a:solidFill>
                <a:latin typeface="+mj-lt"/>
                <a:cs typeface="Arial" pitchFamily="34" charset="0"/>
              </a:rPr>
              <a:t>TOKYO</a:t>
            </a:r>
          </a:p>
          <a:p>
            <a:pPr>
              <a:lnSpc>
                <a:spcPts val="1200"/>
              </a:lnSpc>
              <a:defRPr/>
            </a:pPr>
            <a:r>
              <a:rPr lang="en-US" sz="800" b="1" spc="50" dirty="0">
                <a:solidFill>
                  <a:srgbClr val="F8F8F8"/>
                </a:solidFill>
                <a:latin typeface="+mj-lt"/>
                <a:cs typeface="Arial" pitchFamily="34" charset="0"/>
              </a:rPr>
              <a:t>WALNUT CREEK</a:t>
            </a:r>
          </a:p>
          <a:p>
            <a:pPr>
              <a:lnSpc>
                <a:spcPts val="1200"/>
              </a:lnSpc>
              <a:defRPr/>
            </a:pPr>
            <a:r>
              <a:rPr lang="en-US" sz="800" b="1" spc="50" dirty="0">
                <a:solidFill>
                  <a:srgbClr val="F8F8F8"/>
                </a:solidFill>
                <a:latin typeface="+mj-lt"/>
                <a:cs typeface="Arial" pitchFamily="34" charset="0"/>
              </a:rPr>
              <a:t>WASHINGTON D.C.</a:t>
            </a:r>
          </a:p>
          <a:p>
            <a:pPr>
              <a:lnSpc>
                <a:spcPts val="1200"/>
              </a:lnSpc>
              <a:defRPr/>
            </a:pPr>
            <a:r>
              <a:rPr lang="en-US" sz="800" b="1" spc="50" dirty="0">
                <a:solidFill>
                  <a:srgbClr val="F8F8F8"/>
                </a:solidFill>
                <a:latin typeface="+mj-lt"/>
                <a:cs typeface="Arial" pitchFamily="34" charset="0"/>
              </a:rPr>
              <a:t>WINSTON-SALEM</a:t>
            </a:r>
          </a:p>
          <a:p>
            <a:pPr>
              <a:lnSpc>
                <a:spcPts val="1200"/>
              </a:lnSpc>
              <a:defRPr/>
            </a:pPr>
            <a:endParaRPr lang="en-US" sz="800" b="1" spc="50" dirty="0">
              <a:solidFill>
                <a:srgbClr val="F8F8F8"/>
              </a:solidFill>
              <a:latin typeface="+mj-lt"/>
              <a:cs typeface="Arial" pitchFamily="34" charset="0"/>
            </a:endParaRPr>
          </a:p>
          <a:p>
            <a:pPr>
              <a:lnSpc>
                <a:spcPts val="1200"/>
              </a:lnSpc>
              <a:defRPr/>
            </a:pPr>
            <a:r>
              <a:rPr lang="en-US" sz="800" b="1" spc="50" dirty="0">
                <a:solidFill>
                  <a:srgbClr val="F8F8F8"/>
                </a:solidFill>
                <a:latin typeface="+mj-lt"/>
                <a:cs typeface="Arial" pitchFamily="34" charset="0"/>
              </a:rPr>
              <a:t>www.kilpatricktownsend.com</a:t>
            </a:r>
          </a:p>
        </p:txBody>
      </p:sp>
    </p:spTree>
    <p:extLst>
      <p:ext uri="{BB962C8B-B14F-4D97-AF65-F5344CB8AC3E}">
        <p14:creationId xmlns:p14="http://schemas.microsoft.com/office/powerpoint/2010/main" val="10426875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377950"/>
            <a:ext cx="7772400" cy="4383088"/>
          </a:xfrm>
        </p:spPr>
        <p:txBody>
          <a:bodyPr/>
          <a:lstStyle>
            <a:lvl1pPr>
              <a:defRPr sz="2400">
                <a:latin typeface="+mj-lt"/>
              </a:defRPr>
            </a:lvl1pPr>
            <a:lvl2pPr>
              <a:defRPr sz="1800">
                <a:latin typeface="+mj-lt"/>
              </a:defRPr>
            </a:lvl2pPr>
            <a:lvl3pPr>
              <a:defRPr sz="1200">
                <a:latin typeface="+mj-lt"/>
              </a:defRPr>
            </a:lvl3pPr>
            <a:lvl4pPr>
              <a:defRPr>
                <a:latin typeface="+mj-lt"/>
              </a:defRPr>
            </a:lvl4pPr>
            <a:lvl5pPr>
              <a:defRPr>
                <a:latin typeface="+mj-lt"/>
              </a:defRPr>
            </a:lvl5pPr>
          </a:lstStyle>
          <a:p>
            <a:pPr lvl="0"/>
            <a:r>
              <a:rPr lang="en-US" smtClean="0"/>
              <a:t>Click to edit Master text styles</a:t>
            </a:r>
          </a:p>
          <a:p>
            <a:pPr lvl="1"/>
            <a:r>
              <a:rPr lang="en-US" smtClean="0"/>
              <a:t>Second level</a:t>
            </a:r>
          </a:p>
          <a:p>
            <a:pPr lvl="2"/>
            <a:r>
              <a:rPr lang="en-US" smtClean="0"/>
              <a:t>Third level</a:t>
            </a:r>
          </a:p>
        </p:txBody>
      </p:sp>
      <p:sp>
        <p:nvSpPr>
          <p:cNvPr id="4" name="Slide Number Placeholder 4"/>
          <p:cNvSpPr>
            <a:spLocks noGrp="1" noChangeArrowheads="1"/>
          </p:cNvSpPr>
          <p:nvPr>
            <p:ph type="sldNum" sz="quarter" idx="10"/>
          </p:nvPr>
        </p:nvSpPr>
        <p:spPr>
          <a:xfrm>
            <a:off x="8686800" y="6477000"/>
            <a:ext cx="381000" cy="228600"/>
          </a:xfrm>
          <a:prstGeom prst="rect">
            <a:avLst/>
          </a:prstGeom>
        </p:spPr>
        <p:txBody>
          <a:bodyPr/>
          <a:lstStyle>
            <a:lvl1pPr algn="r" eaLnBrk="0" hangingPunct="0">
              <a:defRPr sz="800">
                <a:latin typeface="+mj-lt"/>
                <a:ea typeface="ＭＳ Ｐゴシック" pitchFamily="-109" charset="-128"/>
                <a:cs typeface="+mn-cs"/>
              </a:defRPr>
            </a:lvl1pPr>
          </a:lstStyle>
          <a:p>
            <a:pPr>
              <a:defRPr/>
            </a:pPr>
            <a:fld id="{8D6A4930-00C1-41AA-92FF-B6F5A2B3DB89}" type="slidenum">
              <a:rPr lang="en-US"/>
              <a:pPr>
                <a:defRPr/>
              </a:pPr>
              <a:t>‹#›</a:t>
            </a:fld>
            <a:endParaRPr lang="en-US" dirty="0"/>
          </a:p>
        </p:txBody>
      </p:sp>
      <p:pic>
        <p:nvPicPr>
          <p:cNvPr id="5" name="Picture 4"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
        <p:nvSpPr>
          <p:cNvPr id="7" name="Title 1"/>
          <p:cNvSpPr>
            <a:spLocks noGrp="1"/>
          </p:cNvSpPr>
          <p:nvPr>
            <p:ph type="title"/>
          </p:nvPr>
        </p:nvSpPr>
        <p:spPr>
          <a:xfrm>
            <a:off x="752475" y="298450"/>
            <a:ext cx="7019925" cy="844550"/>
          </a:xfrm>
        </p:spPr>
        <p:txBody>
          <a:bodyPr/>
          <a:lstStyle/>
          <a:p>
            <a:r>
              <a:rPr lang="en-US" smtClean="0"/>
              <a:t>Click to edit Master title style</a:t>
            </a:r>
            <a:endParaRPr lang="en-US" dirty="0" smtClean="0"/>
          </a:p>
        </p:txBody>
      </p:sp>
    </p:spTree>
    <p:extLst>
      <p:ext uri="{BB962C8B-B14F-4D97-AF65-F5344CB8AC3E}">
        <p14:creationId xmlns:p14="http://schemas.microsoft.com/office/powerpoint/2010/main" val="205530410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ble of Contents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762000" y="1371600"/>
            <a:ext cx="7772400" cy="5029200"/>
          </a:xfrm>
        </p:spPr>
        <p:txBody>
          <a:bodyPr/>
          <a:lstStyle>
            <a:lvl1pPr>
              <a:tabLst>
                <a:tab pos="7315200" algn="r"/>
              </a:tabLst>
              <a:defRPr sz="1800"/>
            </a:lvl1pPr>
            <a:lvl4pPr>
              <a:defRPr sz="1200"/>
            </a:lvl4pPr>
          </a:lstStyle>
          <a:p>
            <a:pPr lvl="0"/>
            <a:r>
              <a:rPr lang="en-US" smtClean="0"/>
              <a:t>Click to edit Master text styles</a:t>
            </a:r>
          </a:p>
          <a:p>
            <a:pPr lvl="1"/>
            <a:r>
              <a:rPr lang="en-US" smtClean="0"/>
              <a:t>Second level</a:t>
            </a:r>
          </a:p>
          <a:p>
            <a:pPr lvl="2"/>
            <a:r>
              <a:rPr lang="en-US" smtClean="0"/>
              <a:t>Third level</a:t>
            </a:r>
          </a:p>
        </p:txBody>
      </p:sp>
      <p:pic>
        <p:nvPicPr>
          <p:cNvPr id="5" name="Picture 4"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
        <p:nvSpPr>
          <p:cNvPr id="6" name="Slide Number Placeholder 4"/>
          <p:cNvSpPr>
            <a:spLocks noGrp="1" noChangeArrowheads="1"/>
          </p:cNvSpPr>
          <p:nvPr>
            <p:ph type="sldNum" sz="quarter" idx="11"/>
          </p:nvPr>
        </p:nvSpPr>
        <p:spPr>
          <a:xfrm>
            <a:off x="8686800" y="6477000"/>
            <a:ext cx="381000" cy="228600"/>
          </a:xfrm>
          <a:prstGeom prst="rect">
            <a:avLst/>
          </a:prstGeom>
        </p:spPr>
        <p:txBody>
          <a:bodyPr/>
          <a:lstStyle>
            <a:lvl1pPr algn="r" eaLnBrk="0" hangingPunct="0">
              <a:defRPr sz="800">
                <a:latin typeface="+mj-lt"/>
                <a:ea typeface="ＭＳ Ｐゴシック" pitchFamily="-109" charset="-128"/>
                <a:cs typeface="+mn-cs"/>
              </a:defRPr>
            </a:lvl1pPr>
          </a:lstStyle>
          <a:p>
            <a:pPr>
              <a:defRPr/>
            </a:pPr>
            <a:fld id="{8D6A4930-00C1-41AA-92FF-B6F5A2B3DB89}" type="slidenum">
              <a:rPr lang="en-US"/>
              <a:pPr>
                <a:defRPr/>
              </a:pPr>
              <a:t>‹#›</a:t>
            </a:fld>
            <a:endParaRPr lang="en-US" dirty="0"/>
          </a:p>
        </p:txBody>
      </p:sp>
    </p:spTree>
    <p:extLst>
      <p:ext uri="{BB962C8B-B14F-4D97-AF65-F5344CB8AC3E}">
        <p14:creationId xmlns:p14="http://schemas.microsoft.com/office/powerpoint/2010/main" val="273188168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rt with Callout Box">
    <p:spTree>
      <p:nvGrpSpPr>
        <p:cNvPr id="1" name=""/>
        <p:cNvGrpSpPr/>
        <p:nvPr/>
      </p:nvGrpSpPr>
      <p:grpSpPr>
        <a:xfrm>
          <a:off x="0" y="0"/>
          <a:ext cx="0" cy="0"/>
          <a:chOff x="0" y="0"/>
          <a:chExt cx="0" cy="0"/>
        </a:xfrm>
      </p:grpSpPr>
      <p:sp>
        <p:nvSpPr>
          <p:cNvPr id="5" name="Isosceles Triangle 4"/>
          <p:cNvSpPr>
            <a:spLocks noChangeArrowheads="1"/>
          </p:cNvSpPr>
          <p:nvPr userDrawn="1"/>
        </p:nvSpPr>
        <p:spPr bwMode="auto">
          <a:xfrm rot="5400000">
            <a:off x="5105400" y="2895600"/>
            <a:ext cx="2286000" cy="457200"/>
          </a:xfrm>
          <a:prstGeom prst="triangle">
            <a:avLst>
              <a:gd name="adj" fmla="val 50000"/>
            </a:avLst>
          </a:prstGeom>
          <a:solidFill>
            <a:srgbClr val="00747A"/>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eaLnBrk="0" hangingPunct="0"/>
            <a:endParaRPr lang="en-US"/>
          </a:p>
        </p:txBody>
      </p:sp>
      <p:sp>
        <p:nvSpPr>
          <p:cNvPr id="2" name="Title 1"/>
          <p:cNvSpPr>
            <a:spLocks noGrp="1"/>
          </p:cNvSpPr>
          <p:nvPr>
            <p:ph type="title"/>
          </p:nvPr>
        </p:nvSpPr>
        <p:spPr/>
        <p:txBody>
          <a:bodyPr/>
          <a:lstStyle>
            <a:lvl1pPr>
              <a:defRPr baseline="0"/>
            </a:lvl1pPr>
          </a:lstStyle>
          <a:p>
            <a:r>
              <a:rPr lang="en-US" smtClean="0"/>
              <a:t>Click to edit Master title style</a:t>
            </a:r>
            <a:endParaRPr lang="en-US" dirty="0"/>
          </a:p>
        </p:txBody>
      </p:sp>
      <p:sp>
        <p:nvSpPr>
          <p:cNvPr id="11" name="Table Placeholder 10"/>
          <p:cNvSpPr>
            <a:spLocks noGrp="1"/>
          </p:cNvSpPr>
          <p:nvPr>
            <p:ph type="tbl" sz="quarter" idx="12"/>
          </p:nvPr>
        </p:nvSpPr>
        <p:spPr>
          <a:xfrm>
            <a:off x="762000" y="1371600"/>
            <a:ext cx="5105400" cy="4800600"/>
          </a:xfrm>
        </p:spPr>
        <p:txBody>
          <a:bodyPr/>
          <a:lstStyle>
            <a:lvl1pPr>
              <a:defRPr baseline="0"/>
            </a:lvl1pPr>
          </a:lstStyle>
          <a:p>
            <a:pPr lvl="0"/>
            <a:r>
              <a:rPr lang="en-US" noProof="0" smtClean="0"/>
              <a:t>Click icon to add table</a:t>
            </a:r>
            <a:endParaRPr lang="en-US" noProof="0" dirty="0"/>
          </a:p>
        </p:txBody>
      </p:sp>
      <p:sp>
        <p:nvSpPr>
          <p:cNvPr id="4" name="Text Placeholder 3"/>
          <p:cNvSpPr>
            <a:spLocks noGrp="1"/>
          </p:cNvSpPr>
          <p:nvPr>
            <p:ph type="body" sz="quarter" idx="13"/>
          </p:nvPr>
        </p:nvSpPr>
        <p:spPr>
          <a:xfrm>
            <a:off x="6629400" y="1447800"/>
            <a:ext cx="2295144" cy="4425696"/>
          </a:xfrm>
        </p:spPr>
        <p:txBody>
          <a:bodyPr/>
          <a:lstStyle>
            <a:lvl1pPr marL="0" indent="0">
              <a:buNone/>
              <a:defRPr/>
            </a:lvl1pPr>
            <a:lvl2pPr marL="233363" indent="-233363">
              <a:buFont typeface="Arial" pitchFamily="34" charset="0"/>
              <a:buChar char="•"/>
              <a:defRPr/>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pic>
        <p:nvPicPr>
          <p:cNvPr id="6" name="Picture 5"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
        <p:nvSpPr>
          <p:cNvPr id="7" name="Slide Number Placeholder 4"/>
          <p:cNvSpPr>
            <a:spLocks noGrp="1" noChangeArrowheads="1"/>
          </p:cNvSpPr>
          <p:nvPr>
            <p:ph type="sldNum" sz="quarter" idx="10"/>
          </p:nvPr>
        </p:nvSpPr>
        <p:spPr>
          <a:xfrm>
            <a:off x="8686800" y="6477000"/>
            <a:ext cx="381000" cy="228600"/>
          </a:xfrm>
          <a:prstGeom prst="rect">
            <a:avLst/>
          </a:prstGeom>
        </p:spPr>
        <p:txBody>
          <a:bodyPr/>
          <a:lstStyle>
            <a:lvl1pPr algn="r" eaLnBrk="0" hangingPunct="0">
              <a:defRPr sz="800">
                <a:latin typeface="+mj-lt"/>
                <a:ea typeface="ＭＳ Ｐゴシック" pitchFamily="-109" charset="-128"/>
                <a:cs typeface="+mn-cs"/>
              </a:defRPr>
            </a:lvl1pPr>
          </a:lstStyle>
          <a:p>
            <a:pPr>
              <a:defRPr/>
            </a:pPr>
            <a:fld id="{8D6A4930-00C1-41AA-92FF-B6F5A2B3DB89}" type="slidenum">
              <a:rPr lang="en-US"/>
              <a:pPr>
                <a:defRPr/>
              </a:pPr>
              <a:t>‹#›</a:t>
            </a:fld>
            <a:endParaRPr lang="en-US" dirty="0"/>
          </a:p>
        </p:txBody>
      </p:sp>
    </p:spTree>
    <p:extLst>
      <p:ext uri="{BB962C8B-B14F-4D97-AF65-F5344CB8AC3E}">
        <p14:creationId xmlns:p14="http://schemas.microsoft.com/office/powerpoint/2010/main" val="120128821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e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lang="en-US" smtClean="0"/>
              <a:t>Click to edit Master title style</a:t>
            </a:r>
            <a:endParaRPr lang="en-US" dirty="0"/>
          </a:p>
        </p:txBody>
      </p:sp>
      <p:sp>
        <p:nvSpPr>
          <p:cNvPr id="4" name="Chart Placeholder 3"/>
          <p:cNvSpPr>
            <a:spLocks noGrp="1"/>
          </p:cNvSpPr>
          <p:nvPr>
            <p:ph type="chart" sz="quarter" idx="10"/>
          </p:nvPr>
        </p:nvSpPr>
        <p:spPr>
          <a:xfrm>
            <a:off x="762000" y="1371600"/>
            <a:ext cx="7620000" cy="5029200"/>
          </a:xfrm>
        </p:spPr>
        <p:txBody>
          <a:bodyPr/>
          <a:lstStyle>
            <a:lvl1pPr>
              <a:defRPr/>
            </a:lvl1pPr>
          </a:lstStyle>
          <a:p>
            <a:pPr lvl="0"/>
            <a:r>
              <a:rPr lang="en-US" noProof="0" smtClean="0"/>
              <a:t>Click icon to add chart</a:t>
            </a:r>
            <a:endParaRPr lang="en-US" noProof="0" dirty="0"/>
          </a:p>
        </p:txBody>
      </p:sp>
      <p:pic>
        <p:nvPicPr>
          <p:cNvPr id="5" name="Picture 4"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
        <p:nvSpPr>
          <p:cNvPr id="6" name="Slide Number Placeholder 4"/>
          <p:cNvSpPr>
            <a:spLocks noGrp="1" noChangeArrowheads="1"/>
          </p:cNvSpPr>
          <p:nvPr>
            <p:ph type="sldNum" sz="quarter" idx="11"/>
          </p:nvPr>
        </p:nvSpPr>
        <p:spPr>
          <a:xfrm>
            <a:off x="8686800" y="6477000"/>
            <a:ext cx="381000" cy="228600"/>
          </a:xfrm>
          <a:prstGeom prst="rect">
            <a:avLst/>
          </a:prstGeom>
        </p:spPr>
        <p:txBody>
          <a:bodyPr/>
          <a:lstStyle>
            <a:lvl1pPr algn="r" eaLnBrk="0" hangingPunct="0">
              <a:defRPr sz="800">
                <a:latin typeface="+mj-lt"/>
                <a:ea typeface="ＭＳ Ｐゴシック" pitchFamily="-109" charset="-128"/>
                <a:cs typeface="+mn-cs"/>
              </a:defRPr>
            </a:lvl1pPr>
          </a:lstStyle>
          <a:p>
            <a:pPr>
              <a:defRPr/>
            </a:pPr>
            <a:fld id="{8D6A4930-00C1-41AA-92FF-B6F5A2B3DB89}" type="slidenum">
              <a:rPr lang="en-US"/>
              <a:pPr>
                <a:defRPr/>
              </a:pPr>
              <a:t>‹#›</a:t>
            </a:fld>
            <a:endParaRPr lang="en-US" dirty="0"/>
          </a:p>
        </p:txBody>
      </p:sp>
    </p:spTree>
    <p:extLst>
      <p:ext uri="{BB962C8B-B14F-4D97-AF65-F5344CB8AC3E}">
        <p14:creationId xmlns:p14="http://schemas.microsoft.com/office/powerpoint/2010/main" val="185097117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ig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6" name="SmartArt Placeholder 5"/>
          <p:cNvSpPr>
            <a:spLocks noGrp="1"/>
          </p:cNvSpPr>
          <p:nvPr>
            <p:ph type="dgm" sz="quarter" idx="10"/>
          </p:nvPr>
        </p:nvSpPr>
        <p:spPr>
          <a:xfrm>
            <a:off x="762000" y="1371600"/>
            <a:ext cx="7620000" cy="5029200"/>
          </a:xfrm>
        </p:spPr>
        <p:txBody>
          <a:bodyPr/>
          <a:lstStyle/>
          <a:p>
            <a:pPr lvl="0"/>
            <a:r>
              <a:rPr lang="en-US" noProof="0" smtClean="0"/>
              <a:t>Click icon to add SmartArt graphic</a:t>
            </a:r>
            <a:endParaRPr lang="en-US" noProof="0"/>
          </a:p>
        </p:txBody>
      </p:sp>
      <p:pic>
        <p:nvPicPr>
          <p:cNvPr id="4" name="Picture 3"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
        <p:nvSpPr>
          <p:cNvPr id="5" name="Slide Number Placeholder 4"/>
          <p:cNvSpPr>
            <a:spLocks noGrp="1" noChangeArrowheads="1"/>
          </p:cNvSpPr>
          <p:nvPr>
            <p:ph type="sldNum" sz="quarter" idx="11"/>
          </p:nvPr>
        </p:nvSpPr>
        <p:spPr>
          <a:xfrm>
            <a:off x="8686800" y="6477000"/>
            <a:ext cx="381000" cy="228600"/>
          </a:xfrm>
          <a:prstGeom prst="rect">
            <a:avLst/>
          </a:prstGeom>
        </p:spPr>
        <p:txBody>
          <a:bodyPr/>
          <a:lstStyle>
            <a:lvl1pPr algn="r" eaLnBrk="0" hangingPunct="0">
              <a:defRPr sz="800">
                <a:latin typeface="+mj-lt"/>
                <a:ea typeface="ＭＳ Ｐゴシック" pitchFamily="-109" charset="-128"/>
                <a:cs typeface="+mn-cs"/>
              </a:defRPr>
            </a:lvl1pPr>
          </a:lstStyle>
          <a:p>
            <a:pPr>
              <a:defRPr/>
            </a:pPr>
            <a:fld id="{8D6A4930-00C1-41AA-92FF-B6F5A2B3DB89}" type="slidenum">
              <a:rPr lang="en-US"/>
              <a:pPr>
                <a:defRPr/>
              </a:pPr>
              <a:t>‹#›</a:t>
            </a:fld>
            <a:endParaRPr lang="en-US" dirty="0"/>
          </a:p>
        </p:txBody>
      </p:sp>
    </p:spTree>
    <p:extLst>
      <p:ext uri="{BB962C8B-B14F-4D97-AF65-F5344CB8AC3E}">
        <p14:creationId xmlns:p14="http://schemas.microsoft.com/office/powerpoint/2010/main" val="135982740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box with callout">
    <p:spTree>
      <p:nvGrpSpPr>
        <p:cNvPr id="1" name=""/>
        <p:cNvGrpSpPr/>
        <p:nvPr/>
      </p:nvGrpSpPr>
      <p:grpSpPr>
        <a:xfrm>
          <a:off x="0" y="0"/>
          <a:ext cx="0" cy="0"/>
          <a:chOff x="0" y="0"/>
          <a:chExt cx="0" cy="0"/>
        </a:xfrm>
      </p:grpSpPr>
      <p:sp>
        <p:nvSpPr>
          <p:cNvPr id="5" name="TextBox 4"/>
          <p:cNvSpPr txBox="1">
            <a:spLocks noChangeArrowheads="1"/>
          </p:cNvSpPr>
          <p:nvPr userDrawn="1"/>
        </p:nvSpPr>
        <p:spPr bwMode="auto">
          <a:xfrm>
            <a:off x="6096000" y="1985963"/>
            <a:ext cx="2549525" cy="2581275"/>
          </a:xfrm>
          <a:prstGeom prst="rect">
            <a:avLst/>
          </a:prstGeom>
          <a:solidFill>
            <a:srgbClr val="00747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pitchFamily="18" charset="0"/>
                <a:ea typeface="ＭＳ Ｐゴシック" pitchFamily="34" charset="-128"/>
              </a:defRPr>
            </a:lvl1pPr>
            <a:lvl2pPr marL="742950" indent="-285750" eaLnBrk="0" hangingPunct="0">
              <a:defRPr sz="2400">
                <a:solidFill>
                  <a:schemeClr val="tx1"/>
                </a:solidFill>
                <a:latin typeface="Times" pitchFamily="18" charset="0"/>
                <a:ea typeface="ＭＳ Ｐゴシック" pitchFamily="34" charset="-128"/>
              </a:defRPr>
            </a:lvl2pPr>
            <a:lvl3pPr marL="1143000" indent="-228600" eaLnBrk="0" hangingPunct="0">
              <a:defRPr sz="2400">
                <a:solidFill>
                  <a:schemeClr val="tx1"/>
                </a:solidFill>
                <a:latin typeface="Times" pitchFamily="18" charset="0"/>
                <a:ea typeface="ＭＳ Ｐゴシック" pitchFamily="34" charset="-128"/>
              </a:defRPr>
            </a:lvl3pPr>
            <a:lvl4pPr marL="1600200" indent="-228600" eaLnBrk="0" hangingPunct="0">
              <a:defRPr sz="2400">
                <a:solidFill>
                  <a:schemeClr val="tx1"/>
                </a:solidFill>
                <a:latin typeface="Times" pitchFamily="18" charset="0"/>
                <a:ea typeface="ＭＳ Ｐゴシック" pitchFamily="34" charset="-128"/>
              </a:defRPr>
            </a:lvl4pPr>
            <a:lvl5pPr marL="2057400" indent="-228600" eaLnBrk="0" hangingPunct="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lgn="ctr" eaLnBrk="1" hangingPunct="1">
              <a:defRPr/>
            </a:pPr>
            <a:endParaRPr lang="en-US" sz="2000" smtClean="0">
              <a:solidFill>
                <a:schemeClr val="bg1"/>
              </a:solidFill>
              <a:latin typeface="Arial" pitchFamily="34" charset="0"/>
            </a:endParaRPr>
          </a:p>
        </p:txBody>
      </p:sp>
      <p:sp>
        <p:nvSpPr>
          <p:cNvPr id="2" name="Title 1"/>
          <p:cNvSpPr>
            <a:spLocks noGrp="1"/>
          </p:cNvSpPr>
          <p:nvPr>
            <p:ph type="title"/>
          </p:nvPr>
        </p:nvSpPr>
        <p:spPr/>
        <p:txBody>
          <a:bodyPr/>
          <a:lstStyle>
            <a:lvl1pPr>
              <a:defRPr baseline="0"/>
            </a:lvl1pPr>
          </a:lstStyle>
          <a:p>
            <a:r>
              <a:rPr lang="en-US" smtClean="0"/>
              <a:t>Click to edit Master title style</a:t>
            </a:r>
            <a:endParaRPr lang="en-US" dirty="0"/>
          </a:p>
        </p:txBody>
      </p:sp>
      <p:sp>
        <p:nvSpPr>
          <p:cNvPr id="4" name="Rectangle 4"/>
          <p:cNvSpPr>
            <a:spLocks noGrp="1" noChangeArrowheads="1"/>
          </p:cNvSpPr>
          <p:nvPr>
            <p:ph idx="1"/>
          </p:nvPr>
        </p:nvSpPr>
        <p:spPr bwMode="auto">
          <a:xfrm>
            <a:off x="685800" y="1377950"/>
            <a:ext cx="7772400" cy="438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lvl1pPr>
            <a:lvl2pPr>
              <a:defRPr/>
            </a:lvl2pPr>
            <a:lvl3pPr>
              <a:defRPr/>
            </a:lvl3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6" name="Text Placeholder 5"/>
          <p:cNvSpPr>
            <a:spLocks noGrp="1"/>
          </p:cNvSpPr>
          <p:nvPr>
            <p:ph type="body" sz="quarter" idx="10"/>
          </p:nvPr>
        </p:nvSpPr>
        <p:spPr>
          <a:xfrm>
            <a:off x="6151562" y="1993866"/>
            <a:ext cx="2438400" cy="2565469"/>
          </a:xfrm>
        </p:spPr>
        <p:txBody>
          <a:bodyPr/>
          <a:lstStyle>
            <a:lvl1pPr marL="0" marR="0" indent="0" algn="ctr" defTabSz="914400" rtl="0" eaLnBrk="0" fontAlgn="base" latinLnBrk="0" hangingPunct="0">
              <a:lnSpc>
                <a:spcPct val="100000"/>
              </a:lnSpc>
              <a:spcBef>
                <a:spcPct val="20000"/>
              </a:spcBef>
              <a:spcAft>
                <a:spcPct val="0"/>
              </a:spcAft>
              <a:buClrTx/>
              <a:buSzTx/>
              <a:buFontTx/>
              <a:buNone/>
              <a:tabLst/>
              <a:defRPr sz="2000" baseline="0">
                <a:solidFill>
                  <a:schemeClr val="bg1"/>
                </a:solidFill>
              </a:defRPr>
            </a:lvl1pPr>
            <a:lvl5pPr marL="1828800" indent="0">
              <a:buNone/>
              <a:defRPr/>
            </a:lvl5pPr>
          </a:lstStyle>
          <a:p>
            <a:pPr lvl="0"/>
            <a:r>
              <a:rPr lang="en-US" smtClean="0"/>
              <a:t>Click to edit Master text styles</a:t>
            </a:r>
          </a:p>
          <a:p>
            <a:pPr lvl="1"/>
            <a:r>
              <a:rPr lang="en-US" smtClean="0"/>
              <a:t>Second level</a:t>
            </a:r>
          </a:p>
          <a:p>
            <a:pPr lvl="2"/>
            <a:r>
              <a:rPr lang="en-US" smtClean="0"/>
              <a:t>Third level</a:t>
            </a:r>
          </a:p>
        </p:txBody>
      </p:sp>
      <p:pic>
        <p:nvPicPr>
          <p:cNvPr id="7" name="Picture 6"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
        <p:nvSpPr>
          <p:cNvPr id="8" name="Slide Number Placeholder 4"/>
          <p:cNvSpPr>
            <a:spLocks noGrp="1" noChangeArrowheads="1"/>
          </p:cNvSpPr>
          <p:nvPr>
            <p:ph type="sldNum" sz="quarter" idx="11"/>
          </p:nvPr>
        </p:nvSpPr>
        <p:spPr>
          <a:xfrm>
            <a:off x="8686800" y="6477000"/>
            <a:ext cx="381000" cy="228600"/>
          </a:xfrm>
          <a:prstGeom prst="rect">
            <a:avLst/>
          </a:prstGeom>
        </p:spPr>
        <p:txBody>
          <a:bodyPr/>
          <a:lstStyle>
            <a:lvl1pPr algn="r" eaLnBrk="0" hangingPunct="0">
              <a:defRPr sz="800">
                <a:latin typeface="+mj-lt"/>
                <a:ea typeface="ＭＳ Ｐゴシック" pitchFamily="-109" charset="-128"/>
                <a:cs typeface="+mn-cs"/>
              </a:defRPr>
            </a:lvl1pPr>
          </a:lstStyle>
          <a:p>
            <a:pPr>
              <a:defRPr/>
            </a:pPr>
            <a:fld id="{8D6A4930-00C1-41AA-92FF-B6F5A2B3DB89}" type="slidenum">
              <a:rPr lang="en-US"/>
              <a:pPr>
                <a:defRPr/>
              </a:pPr>
              <a:t>‹#›</a:t>
            </a:fld>
            <a:endParaRPr lang="en-US" dirty="0"/>
          </a:p>
        </p:txBody>
      </p:sp>
    </p:spTree>
    <p:extLst>
      <p:ext uri="{BB962C8B-B14F-4D97-AF65-F5344CB8AC3E}">
        <p14:creationId xmlns:p14="http://schemas.microsoft.com/office/powerpoint/2010/main" val="69292441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box with graphic">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29400" y="3429000"/>
            <a:ext cx="2568663"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sz="3000" baseline="0"/>
            </a:lvl1pPr>
          </a:lstStyle>
          <a:p>
            <a:r>
              <a:rPr lang="en-US" smtClean="0"/>
              <a:t>Click to edit Master title style</a:t>
            </a:r>
            <a:endParaRPr lang="en-US" dirty="0"/>
          </a:p>
        </p:txBody>
      </p:sp>
      <p:sp>
        <p:nvSpPr>
          <p:cNvPr id="6" name="Text Placeholder 5"/>
          <p:cNvSpPr>
            <a:spLocks noGrp="1"/>
          </p:cNvSpPr>
          <p:nvPr>
            <p:ph type="body" sz="quarter" idx="10"/>
          </p:nvPr>
        </p:nvSpPr>
        <p:spPr>
          <a:xfrm>
            <a:off x="685800" y="1371600"/>
            <a:ext cx="6248400" cy="4495800"/>
          </a:xfrm>
        </p:spPr>
        <p:txBody>
          <a:bodyPr/>
          <a:lstStyle>
            <a:lvl4pPr marL="1371600" indent="0">
              <a:buNone/>
              <a:defRPr/>
            </a:lvl4pPr>
            <a:lvl5pPr marL="1828800" indent="0">
              <a:buNone/>
              <a:defRPr/>
            </a:lvl5pPr>
          </a:lstStyle>
          <a:p>
            <a:pPr lvl="0"/>
            <a:r>
              <a:rPr lang="en-US" noProof="0" smtClean="0"/>
              <a:t>Click to edit Master text styles</a:t>
            </a:r>
          </a:p>
          <a:p>
            <a:pPr lvl="1"/>
            <a:r>
              <a:rPr lang="en-US" noProof="0" smtClean="0"/>
              <a:t>Second level</a:t>
            </a:r>
          </a:p>
          <a:p>
            <a:pPr lvl="2"/>
            <a:r>
              <a:rPr lang="en-US" noProof="0" smtClean="0"/>
              <a:t>Third level</a:t>
            </a:r>
          </a:p>
        </p:txBody>
      </p:sp>
      <p:pic>
        <p:nvPicPr>
          <p:cNvPr id="5" name="Picture 4" descr="KTlogo_WH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Tree>
    <p:extLst>
      <p:ext uri="{BB962C8B-B14F-4D97-AF65-F5344CB8AC3E}">
        <p14:creationId xmlns:p14="http://schemas.microsoft.com/office/powerpoint/2010/main" val="114108430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7"/>
          <p:cNvSpPr>
            <a:spLocks noGrp="1" noChangeArrowheads="1"/>
          </p:cNvSpPr>
          <p:nvPr>
            <p:ph type="sldNum" sz="quarter" idx="10"/>
          </p:nvPr>
        </p:nvSpPr>
        <p:spPr>
          <a:xfrm>
            <a:off x="8686800" y="6477000"/>
            <a:ext cx="381000" cy="228600"/>
          </a:xfrm>
          <a:prstGeom prst="rect">
            <a:avLst/>
          </a:prstGeom>
        </p:spPr>
        <p:txBody>
          <a:bodyPr/>
          <a:lstStyle>
            <a:lvl1pPr algn="r" eaLnBrk="0" hangingPunct="0">
              <a:defRPr sz="800">
                <a:solidFill>
                  <a:schemeClr val="tx1"/>
                </a:solidFill>
                <a:latin typeface="+mj-lt"/>
                <a:ea typeface="ＭＳ Ｐゴシック" pitchFamily="-109" charset="-128"/>
                <a:cs typeface="+mn-cs"/>
              </a:defRPr>
            </a:lvl1pPr>
            <a:lvl2pPr marL="742950" indent="-285750">
              <a:defRPr sz="2400">
                <a:solidFill>
                  <a:schemeClr val="tx1"/>
                </a:solidFill>
                <a:latin typeface="Times" pitchFamily="-109" charset="0"/>
                <a:ea typeface="ＭＳ Ｐゴシック" pitchFamily="-109" charset="-128"/>
              </a:defRPr>
            </a:lvl2pPr>
            <a:lvl3pPr marL="1143000" indent="-228600">
              <a:defRPr sz="2400">
                <a:solidFill>
                  <a:schemeClr val="tx1"/>
                </a:solidFill>
                <a:latin typeface="Times" pitchFamily="-109" charset="0"/>
                <a:ea typeface="ＭＳ Ｐゴシック" pitchFamily="-109" charset="-128"/>
              </a:defRPr>
            </a:lvl3pPr>
            <a:lvl4pPr marL="1600200" indent="-228600">
              <a:defRPr sz="2400">
                <a:solidFill>
                  <a:schemeClr val="tx1"/>
                </a:solidFill>
                <a:latin typeface="Times" pitchFamily="-109" charset="0"/>
                <a:ea typeface="ＭＳ Ｐゴシック" pitchFamily="-109" charset="-128"/>
              </a:defRPr>
            </a:lvl4pPr>
            <a:lvl5pPr marL="2057400" indent="-228600">
              <a:defRPr sz="2400">
                <a:solidFill>
                  <a:schemeClr val="tx1"/>
                </a:solidFill>
                <a:latin typeface="Times" pitchFamily="-109" charset="0"/>
                <a:ea typeface="ＭＳ Ｐゴシック" pitchFamily="-109" charset="-128"/>
              </a:defRPr>
            </a:lvl5pPr>
            <a:lvl6pPr marL="25146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6pPr>
            <a:lvl7pPr marL="29718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7pPr>
            <a:lvl8pPr marL="34290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8pPr>
            <a:lvl9pPr marL="38862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9pPr>
          </a:lstStyle>
          <a:p>
            <a:pPr>
              <a:defRPr/>
            </a:pPr>
            <a:fld id="{1E86F3FB-9A66-46DE-8FDA-E35B16D916F2}" type="slidenum">
              <a:rPr lang="en-US"/>
              <a:pPr>
                <a:defRPr/>
              </a:pPr>
              <a:t>‹#›</a:t>
            </a:fld>
            <a:endParaRPr lang="en-US" dirty="0"/>
          </a:p>
        </p:txBody>
      </p:sp>
      <p:pic>
        <p:nvPicPr>
          <p:cNvPr id="5" name="Picture 4"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Tree>
    <p:extLst>
      <p:ext uri="{BB962C8B-B14F-4D97-AF65-F5344CB8AC3E}">
        <p14:creationId xmlns:p14="http://schemas.microsoft.com/office/powerpoint/2010/main" val="2216070556"/>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5800" y="1377950"/>
            <a:ext cx="3810000" cy="4383088"/>
          </a:xfrm>
        </p:spPr>
        <p:txBody>
          <a:bodyPr/>
          <a:lstStyle>
            <a:lvl1pPr>
              <a:defRPr sz="2400"/>
            </a:lvl1pPr>
            <a:lvl2pPr>
              <a:defRPr sz="1800"/>
            </a:lvl2pPr>
            <a:lvl3pPr>
              <a:defRPr sz="1200"/>
            </a:lvl3pPr>
            <a:lvl4pPr>
              <a:defRPr sz="12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377950"/>
            <a:ext cx="3810000" cy="4383088"/>
          </a:xfrm>
        </p:spPr>
        <p:txBody>
          <a:bodyPr/>
          <a:lstStyle>
            <a:lvl1pPr>
              <a:defRPr sz="2400"/>
            </a:lvl1pPr>
            <a:lvl2pPr>
              <a:defRPr sz="1800"/>
            </a:lvl2pPr>
            <a:lvl3pPr>
              <a:defRPr sz="1200"/>
            </a:lvl3pPr>
            <a:lvl4pPr>
              <a:defRPr sz="12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7"/>
          <p:cNvSpPr>
            <a:spLocks noGrp="1" noChangeArrowheads="1"/>
          </p:cNvSpPr>
          <p:nvPr>
            <p:ph type="sldNum" sz="quarter" idx="10"/>
          </p:nvPr>
        </p:nvSpPr>
        <p:spPr>
          <a:xfrm>
            <a:off x="8686800" y="6477000"/>
            <a:ext cx="381000" cy="228600"/>
          </a:xfrm>
          <a:prstGeom prst="rect">
            <a:avLst/>
          </a:prstGeom>
        </p:spPr>
        <p:txBody>
          <a:bodyPr/>
          <a:lstStyle>
            <a:lvl1pPr algn="r" eaLnBrk="0" hangingPunct="0">
              <a:defRPr sz="800">
                <a:solidFill>
                  <a:schemeClr val="tx1"/>
                </a:solidFill>
                <a:latin typeface="+mj-lt"/>
                <a:ea typeface="ＭＳ Ｐゴシック" pitchFamily="-109" charset="-128"/>
                <a:cs typeface="+mn-cs"/>
              </a:defRPr>
            </a:lvl1pPr>
            <a:lvl2pPr marL="742950" indent="-285750">
              <a:defRPr sz="2400">
                <a:solidFill>
                  <a:schemeClr val="tx1"/>
                </a:solidFill>
                <a:latin typeface="Times" pitchFamily="-109" charset="0"/>
                <a:ea typeface="ＭＳ Ｐゴシック" pitchFamily="-109" charset="-128"/>
              </a:defRPr>
            </a:lvl2pPr>
            <a:lvl3pPr marL="1143000" indent="-228600">
              <a:defRPr sz="2400">
                <a:solidFill>
                  <a:schemeClr val="tx1"/>
                </a:solidFill>
                <a:latin typeface="Times" pitchFamily="-109" charset="0"/>
                <a:ea typeface="ＭＳ Ｐゴシック" pitchFamily="-109" charset="-128"/>
              </a:defRPr>
            </a:lvl3pPr>
            <a:lvl4pPr marL="1600200" indent="-228600">
              <a:defRPr sz="2400">
                <a:solidFill>
                  <a:schemeClr val="tx1"/>
                </a:solidFill>
                <a:latin typeface="Times" pitchFamily="-109" charset="0"/>
                <a:ea typeface="ＭＳ Ｐゴシック" pitchFamily="-109" charset="-128"/>
              </a:defRPr>
            </a:lvl4pPr>
            <a:lvl5pPr marL="2057400" indent="-228600">
              <a:defRPr sz="2400">
                <a:solidFill>
                  <a:schemeClr val="tx1"/>
                </a:solidFill>
                <a:latin typeface="Times" pitchFamily="-109" charset="0"/>
                <a:ea typeface="ＭＳ Ｐゴシック" pitchFamily="-109" charset="-128"/>
              </a:defRPr>
            </a:lvl5pPr>
            <a:lvl6pPr marL="25146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6pPr>
            <a:lvl7pPr marL="29718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7pPr>
            <a:lvl8pPr marL="34290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8pPr>
            <a:lvl9pPr marL="38862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9pPr>
          </a:lstStyle>
          <a:p>
            <a:pPr>
              <a:defRPr/>
            </a:pPr>
            <a:fld id="{7ED0C30C-D3A6-4CDB-92F5-A022A712EB7D}" type="slidenum">
              <a:rPr lang="en-US"/>
              <a:pPr>
                <a:defRPr/>
              </a:pPr>
              <a:t>‹#›</a:t>
            </a:fld>
            <a:endParaRPr lang="en-US" dirty="0"/>
          </a:p>
        </p:txBody>
      </p:sp>
      <p:pic>
        <p:nvPicPr>
          <p:cNvPr id="6" name="Picture 5"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
        <p:nvSpPr>
          <p:cNvPr id="7" name="Title 1"/>
          <p:cNvSpPr>
            <a:spLocks noGrp="1"/>
          </p:cNvSpPr>
          <p:nvPr>
            <p:ph type="title"/>
          </p:nvPr>
        </p:nvSpPr>
        <p:spPr>
          <a:xfrm>
            <a:off x="752475" y="298450"/>
            <a:ext cx="7019925" cy="844550"/>
          </a:xfrm>
        </p:spPr>
        <p:txBody>
          <a:bodyPr/>
          <a:lstStyle/>
          <a:p>
            <a:r>
              <a:rPr lang="en-US" smtClean="0"/>
              <a:t>Click to edit Master title style</a:t>
            </a:r>
            <a:endParaRPr lang="en-US" dirty="0" smtClean="0"/>
          </a:p>
        </p:txBody>
      </p:sp>
    </p:spTree>
    <p:extLst>
      <p:ext uri="{BB962C8B-B14F-4D97-AF65-F5344CB8AC3E}">
        <p14:creationId xmlns:p14="http://schemas.microsoft.com/office/powerpoint/2010/main" val="208325909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4" name="Picture 3"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
        <p:nvSpPr>
          <p:cNvPr id="5" name="Title 1"/>
          <p:cNvSpPr>
            <a:spLocks noGrp="1"/>
          </p:cNvSpPr>
          <p:nvPr>
            <p:ph type="title"/>
          </p:nvPr>
        </p:nvSpPr>
        <p:spPr>
          <a:xfrm>
            <a:off x="752475" y="298450"/>
            <a:ext cx="7019925" cy="844550"/>
          </a:xfrm>
        </p:spPr>
        <p:txBody>
          <a:bodyPr/>
          <a:lstStyle/>
          <a:p>
            <a:r>
              <a:rPr lang="en-US" smtClean="0"/>
              <a:t>Click to edit Master title style</a:t>
            </a:r>
            <a:endParaRPr lang="en-US" dirty="0" smtClean="0"/>
          </a:p>
        </p:txBody>
      </p:sp>
      <p:sp>
        <p:nvSpPr>
          <p:cNvPr id="7" name="Slide Number Placeholder 4"/>
          <p:cNvSpPr>
            <a:spLocks noGrp="1" noChangeArrowheads="1"/>
          </p:cNvSpPr>
          <p:nvPr>
            <p:ph type="sldNum" sz="quarter" idx="10"/>
          </p:nvPr>
        </p:nvSpPr>
        <p:spPr>
          <a:xfrm>
            <a:off x="8686800" y="6477000"/>
            <a:ext cx="381000" cy="228600"/>
          </a:xfrm>
          <a:prstGeom prst="rect">
            <a:avLst/>
          </a:prstGeom>
        </p:spPr>
        <p:txBody>
          <a:bodyPr/>
          <a:lstStyle>
            <a:lvl1pPr algn="r" eaLnBrk="0" hangingPunct="0">
              <a:defRPr sz="800">
                <a:latin typeface="+mj-lt"/>
                <a:ea typeface="ＭＳ Ｐゴシック" pitchFamily="-109" charset="-128"/>
                <a:cs typeface="+mn-cs"/>
              </a:defRPr>
            </a:lvl1pPr>
          </a:lstStyle>
          <a:p>
            <a:pPr>
              <a:defRPr/>
            </a:pPr>
            <a:fld id="{8D6A4930-00C1-41AA-92FF-B6F5A2B3DB89}" type="slidenum">
              <a:rPr lang="en-US"/>
              <a:pPr>
                <a:defRPr/>
              </a:pPr>
              <a:t>‹#›</a:t>
            </a:fld>
            <a:endParaRPr lang="en-US" dirty="0"/>
          </a:p>
        </p:txBody>
      </p:sp>
    </p:spTree>
    <p:extLst>
      <p:ext uri="{BB962C8B-B14F-4D97-AF65-F5344CB8AC3E}">
        <p14:creationId xmlns:p14="http://schemas.microsoft.com/office/powerpoint/2010/main" val="3738013271"/>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act Page">
    <p:spTree>
      <p:nvGrpSpPr>
        <p:cNvPr id="1" name=""/>
        <p:cNvGrpSpPr/>
        <p:nvPr/>
      </p:nvGrpSpPr>
      <p:grpSpPr>
        <a:xfrm>
          <a:off x="0" y="0"/>
          <a:ext cx="0" cy="0"/>
          <a:chOff x="0" y="0"/>
          <a:chExt cx="0" cy="0"/>
        </a:xfrm>
      </p:grpSpPr>
      <p:sp>
        <p:nvSpPr>
          <p:cNvPr id="34" name="Picture Placeholder 30"/>
          <p:cNvSpPr>
            <a:spLocks noGrp="1"/>
          </p:cNvSpPr>
          <p:nvPr>
            <p:ph type="pic" sz="quarter" idx="20"/>
          </p:nvPr>
        </p:nvSpPr>
        <p:spPr>
          <a:xfrm>
            <a:off x="4783325" y="1252728"/>
            <a:ext cx="1143000" cy="1490472"/>
          </a:xfrm>
        </p:spPr>
        <p:txBody>
          <a:bodyPr/>
          <a:lstStyle>
            <a:lvl1pPr marL="0" indent="0">
              <a:buNone/>
              <a:defRPr/>
            </a:lvl1pPr>
          </a:lstStyle>
          <a:p>
            <a:pPr lvl="0"/>
            <a:r>
              <a:rPr lang="en-US" noProof="0" smtClean="0"/>
              <a:t>Click icon to add picture</a:t>
            </a:r>
            <a:endParaRPr lang="en-US" noProof="0" dirty="0"/>
          </a:p>
        </p:txBody>
      </p:sp>
      <p:sp>
        <p:nvSpPr>
          <p:cNvPr id="36" name="Picture Placeholder 30"/>
          <p:cNvSpPr>
            <a:spLocks noGrp="1"/>
          </p:cNvSpPr>
          <p:nvPr>
            <p:ph type="pic" sz="quarter" idx="22"/>
          </p:nvPr>
        </p:nvSpPr>
        <p:spPr>
          <a:xfrm>
            <a:off x="4783325" y="4986528"/>
            <a:ext cx="1143000" cy="1490472"/>
          </a:xfrm>
        </p:spPr>
        <p:txBody>
          <a:bodyPr/>
          <a:lstStyle>
            <a:lvl1pPr marL="0" indent="0">
              <a:buNone/>
              <a:defRPr/>
            </a:lvl1pPr>
          </a:lstStyle>
          <a:p>
            <a:pPr lvl="0"/>
            <a:r>
              <a:rPr lang="en-US" noProof="0" smtClean="0"/>
              <a:t>Click icon to add picture</a:t>
            </a:r>
            <a:endParaRPr lang="en-US" noProof="0" dirty="0"/>
          </a:p>
        </p:txBody>
      </p:sp>
      <p:sp>
        <p:nvSpPr>
          <p:cNvPr id="33" name="Picture Placeholder 30"/>
          <p:cNvSpPr>
            <a:spLocks noGrp="1"/>
          </p:cNvSpPr>
          <p:nvPr>
            <p:ph type="pic" sz="quarter" idx="19"/>
          </p:nvPr>
        </p:nvSpPr>
        <p:spPr>
          <a:xfrm>
            <a:off x="502772" y="4986528"/>
            <a:ext cx="1143000" cy="1490472"/>
          </a:xfrm>
        </p:spPr>
        <p:txBody>
          <a:bodyPr/>
          <a:lstStyle>
            <a:lvl1pPr marL="0" indent="0">
              <a:buNone/>
              <a:defRPr/>
            </a:lvl1pPr>
          </a:lstStyle>
          <a:p>
            <a:pPr lvl="0"/>
            <a:r>
              <a:rPr lang="en-US" noProof="0" smtClean="0"/>
              <a:t>Click icon to add picture</a:t>
            </a:r>
            <a:endParaRPr lang="en-US" noProof="0" dirty="0"/>
          </a:p>
        </p:txBody>
      </p:sp>
      <p:sp>
        <p:nvSpPr>
          <p:cNvPr id="32" name="Picture Placeholder 30"/>
          <p:cNvSpPr>
            <a:spLocks noGrp="1"/>
          </p:cNvSpPr>
          <p:nvPr>
            <p:ph type="pic" sz="quarter" idx="18"/>
          </p:nvPr>
        </p:nvSpPr>
        <p:spPr>
          <a:xfrm>
            <a:off x="502772" y="3124200"/>
            <a:ext cx="1143000" cy="1490472"/>
          </a:xfrm>
        </p:spPr>
        <p:txBody>
          <a:bodyPr/>
          <a:lstStyle>
            <a:lvl1pPr marL="0" indent="0">
              <a:buNone/>
              <a:defRPr/>
            </a:lvl1pPr>
          </a:lstStyle>
          <a:p>
            <a:pPr lvl="0"/>
            <a:r>
              <a:rPr lang="en-US" noProof="0" smtClean="0"/>
              <a:t>Click icon to add picture</a:t>
            </a:r>
            <a:endParaRPr lang="en-US" noProof="0" dirty="0"/>
          </a:p>
        </p:txBody>
      </p:sp>
      <p:sp>
        <p:nvSpPr>
          <p:cNvPr id="31" name="Picture Placeholder 30"/>
          <p:cNvSpPr>
            <a:spLocks noGrp="1"/>
          </p:cNvSpPr>
          <p:nvPr>
            <p:ph type="pic" sz="quarter" idx="17"/>
          </p:nvPr>
        </p:nvSpPr>
        <p:spPr>
          <a:xfrm>
            <a:off x="502772" y="1252728"/>
            <a:ext cx="1143000" cy="1490472"/>
          </a:xfrm>
        </p:spPr>
        <p:txBody>
          <a:bodyPr/>
          <a:lstStyle>
            <a:lvl1pPr marL="0" indent="0">
              <a:buNone/>
              <a:defRPr/>
            </a:lvl1pPr>
          </a:lstStyle>
          <a:p>
            <a:pPr lvl="0"/>
            <a:r>
              <a:rPr lang="en-US" noProof="0" smtClean="0"/>
              <a:t>Click icon to add picture</a:t>
            </a:r>
            <a:endParaRPr lang="en-US" noProof="0"/>
          </a:p>
        </p:txBody>
      </p:sp>
      <p:sp>
        <p:nvSpPr>
          <p:cNvPr id="2" name="Title 1"/>
          <p:cNvSpPr>
            <a:spLocks noGrp="1"/>
          </p:cNvSpPr>
          <p:nvPr>
            <p:ph type="title"/>
          </p:nvPr>
        </p:nvSpPr>
        <p:spPr/>
        <p:txBody>
          <a:bodyPr/>
          <a:lstStyle/>
          <a:p>
            <a:r>
              <a:rPr lang="en-US" smtClean="0"/>
              <a:t>Click to edit Master title style</a:t>
            </a:r>
            <a:endParaRPr lang="en-US" dirty="0" smtClean="0"/>
          </a:p>
        </p:txBody>
      </p:sp>
      <p:sp>
        <p:nvSpPr>
          <p:cNvPr id="24" name="Text Placeholder 23"/>
          <p:cNvSpPr>
            <a:spLocks noGrp="1"/>
          </p:cNvSpPr>
          <p:nvPr>
            <p:ph type="body" sz="quarter" idx="11"/>
          </p:nvPr>
        </p:nvSpPr>
        <p:spPr>
          <a:xfrm>
            <a:off x="1724025" y="1962149"/>
            <a:ext cx="2514600" cy="708025"/>
          </a:xfrm>
        </p:spPr>
        <p:txBody>
          <a:bodyPr/>
          <a:lstStyle>
            <a:lvl1pPr marL="0" indent="0" eaLnBrk="0" hangingPunct="0">
              <a:spcBef>
                <a:spcPts val="0"/>
              </a:spcBef>
              <a:buNone/>
              <a:defRPr lang="en-US" sz="1000" b="0" baseline="0">
                <a:solidFill>
                  <a:schemeClr val="tx1"/>
                </a:solidFill>
                <a:ea typeface="ＭＳ Ｐゴシック" pitchFamily="-109" charset="-128"/>
              </a:defRPr>
            </a:lvl1pPr>
          </a:lstStyle>
          <a:p>
            <a:pPr lvl="0"/>
            <a:r>
              <a:rPr lang="en-US" smtClean="0"/>
              <a:t>Click to edit Master text styles</a:t>
            </a:r>
          </a:p>
        </p:txBody>
      </p:sp>
      <p:sp>
        <p:nvSpPr>
          <p:cNvPr id="25" name="Text Placeholder 23"/>
          <p:cNvSpPr>
            <a:spLocks noGrp="1"/>
          </p:cNvSpPr>
          <p:nvPr>
            <p:ph type="body" sz="quarter" idx="12"/>
          </p:nvPr>
        </p:nvSpPr>
        <p:spPr>
          <a:xfrm>
            <a:off x="1724025" y="3829050"/>
            <a:ext cx="2514600" cy="708025"/>
          </a:xfrm>
        </p:spPr>
        <p:txBody>
          <a:bodyPr/>
          <a:lstStyle>
            <a:lvl1pPr marL="0" indent="0" eaLnBrk="0" hangingPunct="0">
              <a:spcBef>
                <a:spcPts val="0"/>
              </a:spcBef>
              <a:buNone/>
              <a:defRPr lang="en-US" sz="1000" b="0" baseline="0">
                <a:solidFill>
                  <a:schemeClr val="tx1"/>
                </a:solidFill>
                <a:ea typeface="ＭＳ Ｐゴシック" pitchFamily="-109" charset="-128"/>
              </a:defRPr>
            </a:lvl1pPr>
          </a:lstStyle>
          <a:p>
            <a:pPr lvl="0"/>
            <a:r>
              <a:rPr lang="en-US" smtClean="0"/>
              <a:t>Click to edit Master text styles</a:t>
            </a:r>
          </a:p>
        </p:txBody>
      </p:sp>
      <p:sp>
        <p:nvSpPr>
          <p:cNvPr id="26" name="Text Placeholder 23"/>
          <p:cNvSpPr>
            <a:spLocks noGrp="1"/>
          </p:cNvSpPr>
          <p:nvPr>
            <p:ph type="body" sz="quarter" idx="13"/>
          </p:nvPr>
        </p:nvSpPr>
        <p:spPr>
          <a:xfrm>
            <a:off x="1724025" y="5695950"/>
            <a:ext cx="2514600" cy="708025"/>
          </a:xfrm>
        </p:spPr>
        <p:txBody>
          <a:bodyPr/>
          <a:lstStyle>
            <a:lvl1pPr marL="0" indent="0" eaLnBrk="0" hangingPunct="0">
              <a:spcBef>
                <a:spcPts val="0"/>
              </a:spcBef>
              <a:buNone/>
              <a:defRPr lang="en-US" sz="1000" b="0" baseline="0">
                <a:solidFill>
                  <a:schemeClr val="tx1"/>
                </a:solidFill>
                <a:ea typeface="ＭＳ Ｐゴシック" pitchFamily="-109" charset="-128"/>
              </a:defRPr>
            </a:lvl1pPr>
          </a:lstStyle>
          <a:p>
            <a:pPr lvl="0"/>
            <a:r>
              <a:rPr lang="en-US" smtClean="0"/>
              <a:t>Click to edit Master text styles</a:t>
            </a:r>
          </a:p>
        </p:txBody>
      </p:sp>
      <p:sp>
        <p:nvSpPr>
          <p:cNvPr id="27" name="Text Placeholder 23"/>
          <p:cNvSpPr>
            <a:spLocks noGrp="1"/>
          </p:cNvSpPr>
          <p:nvPr>
            <p:ph type="body" sz="quarter" idx="14"/>
          </p:nvPr>
        </p:nvSpPr>
        <p:spPr>
          <a:xfrm>
            <a:off x="6096000" y="5695950"/>
            <a:ext cx="2514600" cy="708025"/>
          </a:xfrm>
        </p:spPr>
        <p:txBody>
          <a:bodyPr/>
          <a:lstStyle>
            <a:lvl1pPr marL="0" indent="0" eaLnBrk="0" hangingPunct="0">
              <a:spcBef>
                <a:spcPts val="0"/>
              </a:spcBef>
              <a:buNone/>
              <a:defRPr lang="en-US" sz="1000" b="0" baseline="0">
                <a:solidFill>
                  <a:schemeClr val="tx1"/>
                </a:solidFill>
                <a:ea typeface="ＭＳ Ｐゴシック" pitchFamily="-109" charset="-128"/>
              </a:defRPr>
            </a:lvl1pPr>
          </a:lstStyle>
          <a:p>
            <a:pPr lvl="0"/>
            <a:r>
              <a:rPr lang="en-US" smtClean="0"/>
              <a:t>Click to edit Master text styles</a:t>
            </a:r>
          </a:p>
        </p:txBody>
      </p:sp>
      <p:sp>
        <p:nvSpPr>
          <p:cNvPr id="28" name="Text Placeholder 23"/>
          <p:cNvSpPr>
            <a:spLocks noGrp="1"/>
          </p:cNvSpPr>
          <p:nvPr>
            <p:ph type="body" sz="quarter" idx="15"/>
          </p:nvPr>
        </p:nvSpPr>
        <p:spPr>
          <a:xfrm>
            <a:off x="6096000" y="3829050"/>
            <a:ext cx="2514600" cy="708025"/>
          </a:xfrm>
        </p:spPr>
        <p:txBody>
          <a:bodyPr/>
          <a:lstStyle>
            <a:lvl1pPr marL="0" indent="0" eaLnBrk="0" hangingPunct="0">
              <a:spcBef>
                <a:spcPts val="0"/>
              </a:spcBef>
              <a:buNone/>
              <a:defRPr lang="en-US" sz="1000" b="0" baseline="0">
                <a:solidFill>
                  <a:schemeClr val="tx1"/>
                </a:solidFill>
                <a:ea typeface="ＭＳ Ｐゴシック" pitchFamily="-109" charset="-128"/>
              </a:defRPr>
            </a:lvl1pPr>
          </a:lstStyle>
          <a:p>
            <a:pPr lvl="0"/>
            <a:r>
              <a:rPr lang="en-US" smtClean="0"/>
              <a:t>Click to edit Master text styles</a:t>
            </a:r>
          </a:p>
        </p:txBody>
      </p:sp>
      <p:sp>
        <p:nvSpPr>
          <p:cNvPr id="29" name="Text Placeholder 23"/>
          <p:cNvSpPr>
            <a:spLocks noGrp="1"/>
          </p:cNvSpPr>
          <p:nvPr>
            <p:ph type="body" sz="quarter" idx="16"/>
          </p:nvPr>
        </p:nvSpPr>
        <p:spPr>
          <a:xfrm>
            <a:off x="6096000" y="1962149"/>
            <a:ext cx="2514600" cy="708025"/>
          </a:xfrm>
        </p:spPr>
        <p:txBody>
          <a:bodyPr/>
          <a:lstStyle>
            <a:lvl1pPr marL="0" indent="0" eaLnBrk="0" hangingPunct="0">
              <a:spcBef>
                <a:spcPts val="0"/>
              </a:spcBef>
              <a:buNone/>
              <a:defRPr lang="en-US" sz="1000" b="0" baseline="0">
                <a:solidFill>
                  <a:schemeClr val="tx1"/>
                </a:solidFill>
                <a:ea typeface="ＭＳ Ｐゴシック" pitchFamily="-109" charset="-128"/>
              </a:defRPr>
            </a:lvl1pPr>
          </a:lstStyle>
          <a:p>
            <a:pPr lvl="0"/>
            <a:r>
              <a:rPr lang="en-US" smtClean="0"/>
              <a:t>Click to edit Master text styles</a:t>
            </a:r>
          </a:p>
        </p:txBody>
      </p:sp>
      <p:sp>
        <p:nvSpPr>
          <p:cNvPr id="35" name="Picture Placeholder 30"/>
          <p:cNvSpPr>
            <a:spLocks noGrp="1"/>
          </p:cNvSpPr>
          <p:nvPr>
            <p:ph type="pic" sz="quarter" idx="21"/>
          </p:nvPr>
        </p:nvSpPr>
        <p:spPr>
          <a:xfrm>
            <a:off x="4783325" y="3124200"/>
            <a:ext cx="1143000" cy="1490472"/>
          </a:xfrm>
        </p:spPr>
        <p:txBody>
          <a:bodyPr/>
          <a:lstStyle>
            <a:lvl1pPr marL="0" indent="0">
              <a:buNone/>
              <a:defRPr/>
            </a:lvl1pPr>
          </a:lstStyle>
          <a:p>
            <a:pPr lvl="0"/>
            <a:r>
              <a:rPr lang="en-US" noProof="0" smtClean="0"/>
              <a:t>Click icon to add picture</a:t>
            </a:r>
            <a:endParaRPr lang="en-US" noProof="0" dirty="0"/>
          </a:p>
        </p:txBody>
      </p:sp>
      <p:sp>
        <p:nvSpPr>
          <p:cNvPr id="21" name="Rectangle 7"/>
          <p:cNvSpPr>
            <a:spLocks noGrp="1" noChangeArrowheads="1"/>
          </p:cNvSpPr>
          <p:nvPr>
            <p:ph type="sldNum" sz="quarter" idx="23"/>
          </p:nvPr>
        </p:nvSpPr>
        <p:spPr>
          <a:xfrm>
            <a:off x="8686800" y="6477000"/>
            <a:ext cx="381000" cy="228600"/>
          </a:xfrm>
          <a:prstGeom prst="rect">
            <a:avLst/>
          </a:prstGeom>
        </p:spPr>
        <p:txBody>
          <a:bodyPr/>
          <a:lstStyle>
            <a:lvl1pPr algn="r">
              <a:defRPr sz="800" smtClean="0">
                <a:solidFill>
                  <a:schemeClr val="tx1"/>
                </a:solidFill>
                <a:latin typeface="+mj-lt"/>
                <a:ea typeface="ＭＳ Ｐゴシック" pitchFamily="-109" charset="-128"/>
                <a:cs typeface="Arial" pitchFamily="34" charset="0"/>
              </a:defRPr>
            </a:lvl1pPr>
            <a:lvl2pPr marL="742950" indent="-285750">
              <a:defRPr sz="2400">
                <a:solidFill>
                  <a:schemeClr val="tx1"/>
                </a:solidFill>
                <a:latin typeface="Times" pitchFamily="-109" charset="0"/>
                <a:ea typeface="ＭＳ Ｐゴシック" pitchFamily="-109" charset="-128"/>
              </a:defRPr>
            </a:lvl2pPr>
            <a:lvl3pPr marL="1143000" indent="-228600">
              <a:defRPr sz="2400">
                <a:solidFill>
                  <a:schemeClr val="tx1"/>
                </a:solidFill>
                <a:latin typeface="Times" pitchFamily="-109" charset="0"/>
                <a:ea typeface="ＭＳ Ｐゴシック" pitchFamily="-109" charset="-128"/>
              </a:defRPr>
            </a:lvl3pPr>
            <a:lvl4pPr marL="1600200" indent="-228600">
              <a:defRPr sz="2400">
                <a:solidFill>
                  <a:schemeClr val="tx1"/>
                </a:solidFill>
                <a:latin typeface="Times" pitchFamily="-109" charset="0"/>
                <a:ea typeface="ＭＳ Ｐゴシック" pitchFamily="-109" charset="-128"/>
              </a:defRPr>
            </a:lvl4pPr>
            <a:lvl5pPr marL="2057400" indent="-228600">
              <a:defRPr sz="2400">
                <a:solidFill>
                  <a:schemeClr val="tx1"/>
                </a:solidFill>
                <a:latin typeface="Times" pitchFamily="-109" charset="0"/>
                <a:ea typeface="ＭＳ Ｐゴシック" pitchFamily="-109" charset="-128"/>
              </a:defRPr>
            </a:lvl5pPr>
            <a:lvl6pPr marL="25146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6pPr>
            <a:lvl7pPr marL="29718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7pPr>
            <a:lvl8pPr marL="34290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8pPr>
            <a:lvl9pPr marL="38862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9pPr>
          </a:lstStyle>
          <a:p>
            <a:pPr>
              <a:defRPr/>
            </a:pPr>
            <a:fld id="{89B94435-1EE8-4731-B579-BBDD6550A11A}" type="slidenum">
              <a:rPr lang="en-US"/>
              <a:pPr>
                <a:defRPr/>
              </a:pPr>
              <a:t>‹#›</a:t>
            </a:fld>
            <a:endParaRPr lang="en-US" dirty="0"/>
          </a:p>
        </p:txBody>
      </p:sp>
      <p:pic>
        <p:nvPicPr>
          <p:cNvPr id="22" name="Picture 21"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
        <p:nvSpPr>
          <p:cNvPr id="23" name="Rectangle 6"/>
          <p:cNvSpPr>
            <a:spLocks noChangeArrowheads="1"/>
          </p:cNvSpPr>
          <p:nvPr userDrawn="1"/>
        </p:nvSpPr>
        <p:spPr bwMode="auto">
          <a:xfrm>
            <a:off x="352425" y="2747963"/>
            <a:ext cx="3886200" cy="18288"/>
          </a:xfrm>
          <a:prstGeom prst="rect">
            <a:avLst/>
          </a:prstGeom>
          <a:solidFill>
            <a:srgbClr val="464547"/>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eaLnBrk="0" hangingPunct="0"/>
            <a:endParaRPr lang="en-US"/>
          </a:p>
        </p:txBody>
      </p:sp>
      <p:sp>
        <p:nvSpPr>
          <p:cNvPr id="30" name="Rectangle 11"/>
          <p:cNvSpPr>
            <a:spLocks noChangeArrowheads="1"/>
          </p:cNvSpPr>
          <p:nvPr userDrawn="1"/>
        </p:nvSpPr>
        <p:spPr bwMode="auto">
          <a:xfrm>
            <a:off x="352425" y="4614863"/>
            <a:ext cx="3886200" cy="18288"/>
          </a:xfrm>
          <a:prstGeom prst="rect">
            <a:avLst/>
          </a:prstGeom>
          <a:solidFill>
            <a:srgbClr val="464547"/>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eaLnBrk="0" hangingPunct="0"/>
            <a:endParaRPr lang="en-US"/>
          </a:p>
        </p:txBody>
      </p:sp>
      <p:sp>
        <p:nvSpPr>
          <p:cNvPr id="37" name="Rectangle 16"/>
          <p:cNvSpPr>
            <a:spLocks noChangeArrowheads="1"/>
          </p:cNvSpPr>
          <p:nvPr userDrawn="1"/>
        </p:nvSpPr>
        <p:spPr bwMode="auto">
          <a:xfrm>
            <a:off x="352425" y="6481763"/>
            <a:ext cx="3886200" cy="18288"/>
          </a:xfrm>
          <a:prstGeom prst="rect">
            <a:avLst/>
          </a:prstGeom>
          <a:solidFill>
            <a:srgbClr val="464547"/>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eaLnBrk="0" hangingPunct="0"/>
            <a:endParaRPr lang="en-US"/>
          </a:p>
        </p:txBody>
      </p:sp>
      <p:sp>
        <p:nvSpPr>
          <p:cNvPr id="38" name="Rectangle 20"/>
          <p:cNvSpPr>
            <a:spLocks noChangeArrowheads="1"/>
          </p:cNvSpPr>
          <p:nvPr userDrawn="1"/>
        </p:nvSpPr>
        <p:spPr bwMode="auto">
          <a:xfrm>
            <a:off x="4724400" y="2747963"/>
            <a:ext cx="3886200" cy="18288"/>
          </a:xfrm>
          <a:prstGeom prst="rect">
            <a:avLst/>
          </a:prstGeom>
          <a:solidFill>
            <a:srgbClr val="464547"/>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eaLnBrk="0" hangingPunct="0"/>
            <a:endParaRPr lang="en-US"/>
          </a:p>
        </p:txBody>
      </p:sp>
      <p:sp>
        <p:nvSpPr>
          <p:cNvPr id="39" name="Rectangle 24"/>
          <p:cNvSpPr>
            <a:spLocks noChangeArrowheads="1"/>
          </p:cNvSpPr>
          <p:nvPr userDrawn="1"/>
        </p:nvSpPr>
        <p:spPr bwMode="auto">
          <a:xfrm>
            <a:off x="4724400" y="4614863"/>
            <a:ext cx="3886200" cy="18288"/>
          </a:xfrm>
          <a:prstGeom prst="rect">
            <a:avLst/>
          </a:prstGeom>
          <a:solidFill>
            <a:srgbClr val="464547"/>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eaLnBrk="0" hangingPunct="0"/>
            <a:endParaRPr lang="en-US"/>
          </a:p>
        </p:txBody>
      </p:sp>
      <p:sp>
        <p:nvSpPr>
          <p:cNvPr id="40" name="Rectangle 28"/>
          <p:cNvSpPr>
            <a:spLocks noChangeArrowheads="1"/>
          </p:cNvSpPr>
          <p:nvPr userDrawn="1"/>
        </p:nvSpPr>
        <p:spPr bwMode="auto">
          <a:xfrm>
            <a:off x="4724400" y="6481763"/>
            <a:ext cx="3886200" cy="18288"/>
          </a:xfrm>
          <a:prstGeom prst="rect">
            <a:avLst/>
          </a:prstGeom>
          <a:solidFill>
            <a:srgbClr val="464547"/>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eaLnBrk="0" hangingPunct="0"/>
            <a:endParaRPr lang="en-US"/>
          </a:p>
        </p:txBody>
      </p:sp>
    </p:spTree>
    <p:extLst>
      <p:ext uri="{BB962C8B-B14F-4D97-AF65-F5344CB8AC3E}">
        <p14:creationId xmlns:p14="http://schemas.microsoft.com/office/powerpoint/2010/main" val="266829374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ography">
    <p:spTree>
      <p:nvGrpSpPr>
        <p:cNvPr id="1" name=""/>
        <p:cNvGrpSpPr/>
        <p:nvPr/>
      </p:nvGrpSpPr>
      <p:grpSpPr>
        <a:xfrm>
          <a:off x="0" y="0"/>
          <a:ext cx="0" cy="0"/>
          <a:chOff x="0" y="0"/>
          <a:chExt cx="0" cy="0"/>
        </a:xfrm>
      </p:grpSpPr>
      <p:sp>
        <p:nvSpPr>
          <p:cNvPr id="12" name="Picture Placeholder 30"/>
          <p:cNvSpPr>
            <a:spLocks noGrp="1"/>
          </p:cNvSpPr>
          <p:nvPr>
            <p:ph type="pic" sz="quarter" idx="17"/>
          </p:nvPr>
        </p:nvSpPr>
        <p:spPr>
          <a:xfrm>
            <a:off x="380999" y="1416050"/>
            <a:ext cx="1406525" cy="1708150"/>
          </a:xfrm>
        </p:spPr>
        <p:txBody>
          <a:bodyPr/>
          <a:lstStyle>
            <a:lvl1pPr marL="0" indent="0">
              <a:buNone/>
              <a:defRPr/>
            </a:lvl1pPr>
          </a:lstStyle>
          <a:p>
            <a:pPr lvl="0"/>
            <a:r>
              <a:rPr lang="en-US" noProof="0" smtClean="0"/>
              <a:t>Click icon to add picture</a:t>
            </a:r>
            <a:endParaRPr lang="en-US" noProof="0"/>
          </a:p>
        </p:txBody>
      </p:sp>
      <p:sp>
        <p:nvSpPr>
          <p:cNvPr id="9" name="Text Placeholder 8"/>
          <p:cNvSpPr>
            <a:spLocks noGrp="1"/>
          </p:cNvSpPr>
          <p:nvPr>
            <p:ph type="body" sz="quarter" idx="11"/>
          </p:nvPr>
        </p:nvSpPr>
        <p:spPr>
          <a:xfrm>
            <a:off x="2057400" y="1447800"/>
            <a:ext cx="6858000" cy="1614488"/>
          </a:xfrm>
        </p:spPr>
        <p:txBody>
          <a:bodyPr/>
          <a:lstStyle>
            <a:lvl1pPr marL="0" indent="0" eaLnBrk="0" hangingPunct="0">
              <a:spcBef>
                <a:spcPts val="0"/>
              </a:spcBef>
              <a:buNone/>
              <a:defRPr lang="en-US" sz="1400" b="0" i="0">
                <a:solidFill>
                  <a:schemeClr val="tx1"/>
                </a:solidFill>
                <a:ea typeface="ＭＳ Ｐゴシック" pitchFamily="-109" charset="-128"/>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Click to edit Master text styles</a:t>
            </a:r>
          </a:p>
          <a:p>
            <a:pPr lvl="1"/>
            <a:r>
              <a:rPr lang="en-US" smtClean="0"/>
              <a:t>Second level</a:t>
            </a:r>
          </a:p>
          <a:p>
            <a:pPr lvl="2"/>
            <a:r>
              <a:rPr lang="en-US" smtClean="0"/>
              <a:t>Third level</a:t>
            </a:r>
          </a:p>
        </p:txBody>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11" name="Text Placeholder 10"/>
          <p:cNvSpPr>
            <a:spLocks noGrp="1"/>
          </p:cNvSpPr>
          <p:nvPr>
            <p:ph type="body" sz="quarter" idx="12"/>
          </p:nvPr>
        </p:nvSpPr>
        <p:spPr>
          <a:xfrm>
            <a:off x="381000" y="3200400"/>
            <a:ext cx="8077200" cy="1600200"/>
          </a:xfrm>
        </p:spPr>
        <p:txBody>
          <a:bodyPr/>
          <a:lstStyle>
            <a:lvl1pPr marL="0" indent="0">
              <a:spcBef>
                <a:spcPts val="0"/>
              </a:spcBef>
              <a:buNone/>
              <a:defRPr lang="en-US" sz="1000" b="0" dirty="0" smtClean="0">
                <a:solidFill>
                  <a:schemeClr val="tx1"/>
                </a:solidFill>
              </a:defRPr>
            </a:lvl1pPr>
          </a:lstStyle>
          <a:p>
            <a:pPr lvl="0"/>
            <a:r>
              <a:rPr lang="en-US" smtClean="0"/>
              <a:t>Click to edit Master text styles</a:t>
            </a:r>
          </a:p>
          <a:p>
            <a:pPr lvl="1"/>
            <a:r>
              <a:rPr lang="en-US" smtClean="0"/>
              <a:t>Second level</a:t>
            </a:r>
          </a:p>
          <a:p>
            <a:pPr lvl="2"/>
            <a:r>
              <a:rPr lang="en-US" smtClean="0"/>
              <a:t>Third level</a:t>
            </a:r>
          </a:p>
        </p:txBody>
      </p:sp>
      <p:sp>
        <p:nvSpPr>
          <p:cNvPr id="7" name="Rectangle 7"/>
          <p:cNvSpPr>
            <a:spLocks noGrp="1" noChangeArrowheads="1"/>
          </p:cNvSpPr>
          <p:nvPr>
            <p:ph type="sldNum" sz="quarter" idx="18"/>
          </p:nvPr>
        </p:nvSpPr>
        <p:spPr>
          <a:xfrm>
            <a:off x="8686800" y="6477000"/>
            <a:ext cx="381000" cy="228600"/>
          </a:xfrm>
          <a:prstGeom prst="rect">
            <a:avLst/>
          </a:prstGeom>
        </p:spPr>
        <p:txBody>
          <a:bodyPr/>
          <a:lstStyle>
            <a:lvl1pPr>
              <a:defRPr sz="800" smtClean="0">
                <a:solidFill>
                  <a:schemeClr val="tx1"/>
                </a:solidFill>
                <a:latin typeface="+mj-lt"/>
                <a:ea typeface="ＭＳ Ｐゴシック" pitchFamily="-109" charset="-128"/>
                <a:cs typeface="Arial" pitchFamily="34" charset="0"/>
              </a:defRPr>
            </a:lvl1pPr>
            <a:lvl2pPr marL="742950" indent="-285750">
              <a:defRPr sz="2400">
                <a:solidFill>
                  <a:schemeClr val="tx1"/>
                </a:solidFill>
                <a:latin typeface="Times" pitchFamily="-109" charset="0"/>
                <a:ea typeface="ＭＳ Ｐゴシック" pitchFamily="-109" charset="-128"/>
              </a:defRPr>
            </a:lvl2pPr>
            <a:lvl3pPr marL="1143000" indent="-228600">
              <a:defRPr sz="2400">
                <a:solidFill>
                  <a:schemeClr val="tx1"/>
                </a:solidFill>
                <a:latin typeface="Times" pitchFamily="-109" charset="0"/>
                <a:ea typeface="ＭＳ Ｐゴシック" pitchFamily="-109" charset="-128"/>
              </a:defRPr>
            </a:lvl3pPr>
            <a:lvl4pPr marL="1600200" indent="-228600">
              <a:defRPr sz="2400">
                <a:solidFill>
                  <a:schemeClr val="tx1"/>
                </a:solidFill>
                <a:latin typeface="Times" pitchFamily="-109" charset="0"/>
                <a:ea typeface="ＭＳ Ｐゴシック" pitchFamily="-109" charset="-128"/>
              </a:defRPr>
            </a:lvl4pPr>
            <a:lvl5pPr marL="2057400" indent="-228600">
              <a:defRPr sz="2400">
                <a:solidFill>
                  <a:schemeClr val="tx1"/>
                </a:solidFill>
                <a:latin typeface="Times" pitchFamily="-109" charset="0"/>
                <a:ea typeface="ＭＳ Ｐゴシック" pitchFamily="-109" charset="-128"/>
              </a:defRPr>
            </a:lvl5pPr>
            <a:lvl6pPr marL="25146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6pPr>
            <a:lvl7pPr marL="29718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7pPr>
            <a:lvl8pPr marL="34290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8pPr>
            <a:lvl9pPr marL="38862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9pPr>
          </a:lstStyle>
          <a:p>
            <a:pPr>
              <a:defRPr/>
            </a:pPr>
            <a:fld id="{5A4C2CF5-26EE-4007-8891-C603055A3830}" type="slidenum">
              <a:rPr lang="en-US"/>
              <a:pPr>
                <a:defRPr/>
              </a:pPr>
              <a:t>‹#›</a:t>
            </a:fld>
            <a:endParaRPr lang="en-US" dirty="0"/>
          </a:p>
        </p:txBody>
      </p:sp>
      <p:pic>
        <p:nvPicPr>
          <p:cNvPr id="8" name="Picture 7"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
        <p:nvSpPr>
          <p:cNvPr id="10" name="Rectangle 6"/>
          <p:cNvSpPr>
            <a:spLocks noChangeArrowheads="1"/>
          </p:cNvSpPr>
          <p:nvPr userDrawn="1"/>
        </p:nvSpPr>
        <p:spPr bwMode="auto">
          <a:xfrm>
            <a:off x="352425" y="3124200"/>
            <a:ext cx="8562975" cy="27432"/>
          </a:xfrm>
          <a:prstGeom prst="rect">
            <a:avLst/>
          </a:prstGeom>
          <a:solidFill>
            <a:srgbClr val="C00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eaLnBrk="0" hangingPunct="0"/>
            <a:endParaRPr lang="en-US"/>
          </a:p>
        </p:txBody>
      </p:sp>
    </p:spTree>
    <p:extLst>
      <p:ext uri="{BB962C8B-B14F-4D97-AF65-F5344CB8AC3E}">
        <p14:creationId xmlns:p14="http://schemas.microsoft.com/office/powerpoint/2010/main" val="778958086"/>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3" name="Picture 2"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
        <p:nvSpPr>
          <p:cNvPr id="4" name="Slide Number Placeholder 4"/>
          <p:cNvSpPr>
            <a:spLocks noGrp="1" noChangeArrowheads="1"/>
          </p:cNvSpPr>
          <p:nvPr>
            <p:ph type="sldNum" sz="quarter" idx="10"/>
          </p:nvPr>
        </p:nvSpPr>
        <p:spPr>
          <a:xfrm>
            <a:off x="8686800" y="6477000"/>
            <a:ext cx="381000" cy="228600"/>
          </a:xfrm>
          <a:prstGeom prst="rect">
            <a:avLst/>
          </a:prstGeom>
        </p:spPr>
        <p:txBody>
          <a:bodyPr/>
          <a:lstStyle>
            <a:lvl1pPr algn="r" eaLnBrk="0" hangingPunct="0">
              <a:defRPr sz="800">
                <a:latin typeface="+mj-lt"/>
                <a:ea typeface="ＭＳ Ｐゴシック" pitchFamily="-109" charset="-128"/>
                <a:cs typeface="+mn-cs"/>
              </a:defRPr>
            </a:lvl1pPr>
          </a:lstStyle>
          <a:p>
            <a:pPr>
              <a:defRPr/>
            </a:pPr>
            <a:fld id="{8D6A4930-00C1-41AA-92FF-B6F5A2B3DB89}" type="slidenum">
              <a:rPr lang="en-US"/>
              <a:pPr>
                <a:defRPr/>
              </a:pPr>
              <a:t>‹#›</a:t>
            </a:fld>
            <a:endParaRPr lang="en-US" dirty="0"/>
          </a:p>
        </p:txBody>
      </p:sp>
    </p:spTree>
    <p:extLst>
      <p:ext uri="{BB962C8B-B14F-4D97-AF65-F5344CB8AC3E}">
        <p14:creationId xmlns:p14="http://schemas.microsoft.com/office/powerpoint/2010/main" val="4184048920"/>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Title Page - Blu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9596119"/>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377950"/>
            <a:ext cx="7772400" cy="4383088"/>
          </a:xfrm>
        </p:spPr>
        <p:txBody>
          <a:bodyPr/>
          <a:lstStyle>
            <a:lvl1pPr>
              <a:defRPr sz="2400">
                <a:latin typeface="+mj-lt"/>
              </a:defRPr>
            </a:lvl1pPr>
            <a:lvl2pPr>
              <a:defRPr sz="1800">
                <a:latin typeface="+mj-lt"/>
              </a:defRPr>
            </a:lvl2pPr>
            <a:lvl3pPr>
              <a:defRPr sz="1200">
                <a:latin typeface="+mj-lt"/>
              </a:defRPr>
            </a:lvl3pPr>
            <a:lvl4pPr>
              <a:defRPr>
                <a:latin typeface="+mj-lt"/>
              </a:defRPr>
            </a:lvl4pPr>
            <a:lvl5pPr>
              <a:defRPr>
                <a:latin typeface="+mj-lt"/>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6" name="Title 5"/>
          <p:cNvSpPr>
            <a:spLocks noGrp="1"/>
          </p:cNvSpPr>
          <p:nvPr>
            <p:ph type="title"/>
          </p:nvPr>
        </p:nvSpPr>
        <p:spPr>
          <a:xfrm>
            <a:off x="749808" y="298450"/>
            <a:ext cx="7553325" cy="841248"/>
          </a:xfrm>
        </p:spPr>
        <p:txBody>
          <a:bodyPr/>
          <a:lstStyle/>
          <a:p>
            <a:r>
              <a:rPr lang="en-US" smtClean="0"/>
              <a:t>Click to edit Master title style</a:t>
            </a:r>
            <a:endParaRPr lang="en-US"/>
          </a:p>
        </p:txBody>
      </p:sp>
      <p:sp>
        <p:nvSpPr>
          <p:cNvPr id="4" name="Slide Number Placeholder 4"/>
          <p:cNvSpPr>
            <a:spLocks noGrp="1" noChangeArrowheads="1"/>
          </p:cNvSpPr>
          <p:nvPr>
            <p:ph type="sldNum" sz="quarter" idx="10"/>
          </p:nvPr>
        </p:nvSpPr>
        <p:spPr>
          <a:xfrm>
            <a:off x="8686800" y="6477000"/>
            <a:ext cx="381000" cy="228600"/>
          </a:xfrm>
          <a:prstGeom prst="rect">
            <a:avLst/>
          </a:prstGeom>
        </p:spPr>
        <p:txBody>
          <a:bodyPr/>
          <a:lstStyle>
            <a:lvl1pPr algn="r" eaLnBrk="0" hangingPunct="0">
              <a:defRPr sz="800">
                <a:solidFill>
                  <a:srgbClr val="000000"/>
                </a:solidFill>
                <a:latin typeface="+mj-lt"/>
                <a:ea typeface="ＭＳ Ｐゴシック" pitchFamily="-109" charset="-128"/>
                <a:cs typeface="+mn-cs"/>
              </a:defRPr>
            </a:lvl1pPr>
          </a:lstStyle>
          <a:p>
            <a:pPr>
              <a:defRPr/>
            </a:pPr>
            <a:fld id="{B49ABBFF-DF1B-4AF9-A066-44D725CA3A84}" type="slidenum">
              <a:rPr lang="en-US"/>
              <a:pPr>
                <a:defRPr/>
              </a:pPr>
              <a:t>‹#›</a:t>
            </a:fld>
            <a:endParaRPr lang="en-US" dirty="0"/>
          </a:p>
        </p:txBody>
      </p:sp>
      <p:pic>
        <p:nvPicPr>
          <p:cNvPr id="5" name="Picture 4"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Tree>
    <p:extLst>
      <p:ext uri="{BB962C8B-B14F-4D97-AF65-F5344CB8AC3E}">
        <p14:creationId xmlns:p14="http://schemas.microsoft.com/office/powerpoint/2010/main" val="104428336"/>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7"/>
          <p:cNvSpPr>
            <a:spLocks noGrp="1" noChangeArrowheads="1"/>
          </p:cNvSpPr>
          <p:nvPr>
            <p:ph type="sldNum" sz="quarter" idx="10"/>
          </p:nvPr>
        </p:nvSpPr>
        <p:spPr>
          <a:xfrm>
            <a:off x="8686800" y="6477000"/>
            <a:ext cx="381000" cy="228600"/>
          </a:xfrm>
          <a:prstGeom prst="rect">
            <a:avLst/>
          </a:prstGeom>
        </p:spPr>
        <p:txBody>
          <a:bodyPr/>
          <a:lstStyle>
            <a:lvl1pPr algn="r" eaLnBrk="0" hangingPunct="0">
              <a:defRPr sz="800">
                <a:solidFill>
                  <a:srgbClr val="000000"/>
                </a:solidFill>
                <a:latin typeface="+mj-lt"/>
                <a:ea typeface="ＭＳ Ｐゴシック" pitchFamily="-109" charset="-128"/>
                <a:cs typeface="+mn-cs"/>
              </a:defRPr>
            </a:lvl1pPr>
            <a:lvl2pPr marL="742950" indent="-285750">
              <a:defRPr sz="2400">
                <a:solidFill>
                  <a:schemeClr val="tx1"/>
                </a:solidFill>
                <a:latin typeface="Times" pitchFamily="-109" charset="0"/>
                <a:ea typeface="ＭＳ Ｐゴシック" pitchFamily="-109" charset="-128"/>
              </a:defRPr>
            </a:lvl2pPr>
            <a:lvl3pPr marL="1143000" indent="-228600">
              <a:defRPr sz="2400">
                <a:solidFill>
                  <a:schemeClr val="tx1"/>
                </a:solidFill>
                <a:latin typeface="Times" pitchFamily="-109" charset="0"/>
                <a:ea typeface="ＭＳ Ｐゴシック" pitchFamily="-109" charset="-128"/>
              </a:defRPr>
            </a:lvl3pPr>
            <a:lvl4pPr marL="1600200" indent="-228600">
              <a:defRPr sz="2400">
                <a:solidFill>
                  <a:schemeClr val="tx1"/>
                </a:solidFill>
                <a:latin typeface="Times" pitchFamily="-109" charset="0"/>
                <a:ea typeface="ＭＳ Ｐゴシック" pitchFamily="-109" charset="-128"/>
              </a:defRPr>
            </a:lvl4pPr>
            <a:lvl5pPr marL="2057400" indent="-228600">
              <a:defRPr sz="2400">
                <a:solidFill>
                  <a:schemeClr val="tx1"/>
                </a:solidFill>
                <a:latin typeface="Times" pitchFamily="-109" charset="0"/>
                <a:ea typeface="ＭＳ Ｐゴシック" pitchFamily="-109" charset="-128"/>
              </a:defRPr>
            </a:lvl5pPr>
            <a:lvl6pPr marL="25146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6pPr>
            <a:lvl7pPr marL="29718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7pPr>
            <a:lvl8pPr marL="34290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8pPr>
            <a:lvl9pPr marL="38862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9pPr>
          </a:lstStyle>
          <a:p>
            <a:pPr>
              <a:defRPr/>
            </a:pPr>
            <a:fld id="{4CB32D83-5D69-4FEE-BEFC-049594353D93}" type="slidenum">
              <a:rPr lang="en-US"/>
              <a:pPr>
                <a:defRPr/>
              </a:pPr>
              <a:t>‹#›</a:t>
            </a:fld>
            <a:endParaRPr lang="en-US" dirty="0"/>
          </a:p>
        </p:txBody>
      </p:sp>
      <p:pic>
        <p:nvPicPr>
          <p:cNvPr id="5" name="Picture 4"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Tree>
    <p:extLst>
      <p:ext uri="{BB962C8B-B14F-4D97-AF65-F5344CB8AC3E}">
        <p14:creationId xmlns:p14="http://schemas.microsoft.com/office/powerpoint/2010/main" val="2795470587"/>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49808" y="298450"/>
            <a:ext cx="7248525" cy="841248"/>
          </a:xfrm>
        </p:spPr>
        <p:txBody>
          <a:bodyPr/>
          <a:lstStyle>
            <a:lvl1pPr>
              <a:defRPr sz="2800"/>
            </a:lvl1pPr>
          </a:lstStyle>
          <a:p>
            <a:r>
              <a:rPr lang="en-US" smtClean="0"/>
              <a:t>Click to edit Master title style</a:t>
            </a:r>
            <a:endParaRPr lang="en-US"/>
          </a:p>
        </p:txBody>
      </p:sp>
      <p:sp>
        <p:nvSpPr>
          <p:cNvPr id="3" name="Content Placeholder 2"/>
          <p:cNvSpPr>
            <a:spLocks noGrp="1"/>
          </p:cNvSpPr>
          <p:nvPr>
            <p:ph sz="half" idx="1"/>
          </p:nvPr>
        </p:nvSpPr>
        <p:spPr>
          <a:xfrm>
            <a:off x="685800" y="1377950"/>
            <a:ext cx="3810000" cy="4383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77950"/>
            <a:ext cx="3810000" cy="4383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7"/>
          <p:cNvSpPr>
            <a:spLocks noGrp="1" noChangeArrowheads="1"/>
          </p:cNvSpPr>
          <p:nvPr>
            <p:ph type="sldNum" sz="quarter" idx="10"/>
          </p:nvPr>
        </p:nvSpPr>
        <p:spPr>
          <a:xfrm>
            <a:off x="8686800" y="6477000"/>
            <a:ext cx="381000" cy="228600"/>
          </a:xfrm>
          <a:prstGeom prst="rect">
            <a:avLst/>
          </a:prstGeom>
        </p:spPr>
        <p:txBody>
          <a:bodyPr/>
          <a:lstStyle>
            <a:lvl1pPr algn="r" eaLnBrk="0" hangingPunct="0">
              <a:defRPr sz="800">
                <a:solidFill>
                  <a:srgbClr val="000000"/>
                </a:solidFill>
                <a:latin typeface="+mj-lt"/>
                <a:ea typeface="ＭＳ Ｐゴシック" pitchFamily="-109" charset="-128"/>
                <a:cs typeface="+mn-cs"/>
              </a:defRPr>
            </a:lvl1pPr>
            <a:lvl2pPr marL="742950" indent="-285750">
              <a:defRPr sz="2400">
                <a:solidFill>
                  <a:schemeClr val="tx1"/>
                </a:solidFill>
                <a:latin typeface="Times" pitchFamily="-109" charset="0"/>
                <a:ea typeface="ＭＳ Ｐゴシック" pitchFamily="-109" charset="-128"/>
              </a:defRPr>
            </a:lvl2pPr>
            <a:lvl3pPr marL="1143000" indent="-228600">
              <a:defRPr sz="2400">
                <a:solidFill>
                  <a:schemeClr val="tx1"/>
                </a:solidFill>
                <a:latin typeface="Times" pitchFamily="-109" charset="0"/>
                <a:ea typeface="ＭＳ Ｐゴシック" pitchFamily="-109" charset="-128"/>
              </a:defRPr>
            </a:lvl3pPr>
            <a:lvl4pPr marL="1600200" indent="-228600">
              <a:defRPr sz="2400">
                <a:solidFill>
                  <a:schemeClr val="tx1"/>
                </a:solidFill>
                <a:latin typeface="Times" pitchFamily="-109" charset="0"/>
                <a:ea typeface="ＭＳ Ｐゴシック" pitchFamily="-109" charset="-128"/>
              </a:defRPr>
            </a:lvl4pPr>
            <a:lvl5pPr marL="2057400" indent="-228600">
              <a:defRPr sz="2400">
                <a:solidFill>
                  <a:schemeClr val="tx1"/>
                </a:solidFill>
                <a:latin typeface="Times" pitchFamily="-109" charset="0"/>
                <a:ea typeface="ＭＳ Ｐゴシック" pitchFamily="-109" charset="-128"/>
              </a:defRPr>
            </a:lvl5pPr>
            <a:lvl6pPr marL="25146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6pPr>
            <a:lvl7pPr marL="29718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7pPr>
            <a:lvl8pPr marL="34290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8pPr>
            <a:lvl9pPr marL="38862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9pPr>
          </a:lstStyle>
          <a:p>
            <a:pPr>
              <a:defRPr/>
            </a:pPr>
            <a:fld id="{38E57A22-4B9A-43AC-A20F-9DC6A92657AE}" type="slidenum">
              <a:rPr lang="en-US"/>
              <a:pPr>
                <a:defRPr/>
              </a:pPr>
              <a:t>‹#›</a:t>
            </a:fld>
            <a:endParaRPr lang="en-US" dirty="0"/>
          </a:p>
        </p:txBody>
      </p:sp>
      <p:pic>
        <p:nvPicPr>
          <p:cNvPr id="6" name="Picture 5"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Tree>
    <p:extLst>
      <p:ext uri="{BB962C8B-B14F-4D97-AF65-F5344CB8AC3E}">
        <p14:creationId xmlns:p14="http://schemas.microsoft.com/office/powerpoint/2010/main" val="2199798734"/>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749808" y="298450"/>
            <a:ext cx="7172325" cy="841248"/>
          </a:xfrm>
        </p:spPr>
        <p:txBody>
          <a:bodyPr/>
          <a:lstStyle>
            <a:lvl1pPr>
              <a:defRPr sz="3000"/>
            </a:lvl1pPr>
          </a:lstStyle>
          <a:p>
            <a:r>
              <a:rPr lang="en-US" dirty="0" smtClean="0"/>
              <a:t>Click to edit Master title style</a:t>
            </a:r>
            <a:endParaRPr lang="en-US" dirty="0"/>
          </a:p>
        </p:txBody>
      </p:sp>
      <p:pic>
        <p:nvPicPr>
          <p:cNvPr id="4" name="Picture 3"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
        <p:nvSpPr>
          <p:cNvPr id="5" name="Slide Number Placeholder 4"/>
          <p:cNvSpPr>
            <a:spLocks noGrp="1" noChangeArrowheads="1"/>
          </p:cNvSpPr>
          <p:nvPr>
            <p:ph type="sldNum" sz="quarter" idx="10"/>
          </p:nvPr>
        </p:nvSpPr>
        <p:spPr>
          <a:xfrm>
            <a:off x="8686800" y="6477000"/>
            <a:ext cx="381000" cy="228600"/>
          </a:xfrm>
          <a:prstGeom prst="rect">
            <a:avLst/>
          </a:prstGeom>
        </p:spPr>
        <p:txBody>
          <a:bodyPr/>
          <a:lstStyle>
            <a:lvl1pPr algn="r" eaLnBrk="0" hangingPunct="0">
              <a:defRPr sz="800">
                <a:latin typeface="+mj-lt"/>
                <a:ea typeface="ＭＳ Ｐゴシック" pitchFamily="-109" charset="-128"/>
                <a:cs typeface="+mn-cs"/>
              </a:defRPr>
            </a:lvl1pPr>
          </a:lstStyle>
          <a:p>
            <a:pPr>
              <a:defRPr/>
            </a:pPr>
            <a:fld id="{8D6A4930-00C1-41AA-92FF-B6F5A2B3DB89}" type="slidenum">
              <a:rPr lang="en-US"/>
              <a:pPr>
                <a:defRPr/>
              </a:pPr>
              <a:t>‹#›</a:t>
            </a:fld>
            <a:endParaRPr lang="en-US" dirty="0"/>
          </a:p>
        </p:txBody>
      </p:sp>
    </p:spTree>
    <p:extLst>
      <p:ext uri="{BB962C8B-B14F-4D97-AF65-F5344CB8AC3E}">
        <p14:creationId xmlns:p14="http://schemas.microsoft.com/office/powerpoint/2010/main" val="4149518223"/>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noChangeArrowheads="1"/>
          </p:cNvSpPr>
          <p:nvPr>
            <p:ph type="sldNum" sz="quarter" idx="10"/>
          </p:nvPr>
        </p:nvSpPr>
        <p:spPr>
          <a:xfrm>
            <a:off x="3733800" y="6477000"/>
            <a:ext cx="1905000" cy="228600"/>
          </a:xfrm>
          <a:prstGeom prst="rect">
            <a:avLst/>
          </a:prstGeom>
        </p:spPr>
        <p:txBody>
          <a:bodyPr/>
          <a:lstStyle>
            <a:lvl1pPr algn="ctr" eaLnBrk="0" hangingPunct="0">
              <a:defRPr sz="800">
                <a:solidFill>
                  <a:srgbClr val="000000"/>
                </a:solidFill>
                <a:latin typeface="+mj-lt"/>
                <a:ea typeface="ＭＳ Ｐゴシック" pitchFamily="-109" charset="-128"/>
                <a:cs typeface="+mn-cs"/>
              </a:defRPr>
            </a:lvl1pPr>
          </a:lstStyle>
          <a:p>
            <a:pPr>
              <a:defRPr/>
            </a:pPr>
            <a:fld id="{EB43B309-444B-43B8-8252-2ED41EFBDD98}" type="slidenum">
              <a:rPr lang="en-US"/>
              <a:pPr>
                <a:defRPr/>
              </a:pPr>
              <a:t>‹#›</a:t>
            </a:fld>
            <a:endParaRPr lang="en-US" dirty="0"/>
          </a:p>
        </p:txBody>
      </p:sp>
      <p:pic>
        <p:nvPicPr>
          <p:cNvPr id="3" name="Picture 2"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Tree>
    <p:extLst>
      <p:ext uri="{BB962C8B-B14F-4D97-AF65-F5344CB8AC3E}">
        <p14:creationId xmlns:p14="http://schemas.microsoft.com/office/powerpoint/2010/main" val="40203185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3.xml"/><Relationship Id="rId7" Type="http://schemas.openxmlformats.org/officeDocument/2006/relationships/image" Target="../media/image10.jp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theme" Target="../theme/theme2.xml"/><Relationship Id="rId5" Type="http://schemas.openxmlformats.org/officeDocument/2006/relationships/slideLayout" Target="../slideLayouts/slideLayout25.xml"/><Relationship Id="rId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3"/>
          <p:cNvPicPr>
            <a:picLocks noChangeAspect="1"/>
          </p:cNvPicPr>
          <p:nvPr/>
        </p:nvPicPr>
        <p:blipFill>
          <a:blip r:embed="rId22">
            <a:extLst>
              <a:ext uri="{28A0092B-C50C-407E-A947-70E740481C1C}">
                <a14:useLocalDpi xmlns:a14="http://schemas.microsoft.com/office/drawing/2010/main" val="0"/>
              </a:ext>
            </a:extLst>
          </a:blip>
          <a:stretch>
            <a:fillRect/>
          </a:stretch>
        </p:blipFill>
        <p:spPr bwMode="auto">
          <a:xfrm>
            <a:off x="0" y="1191"/>
            <a:ext cx="9144000" cy="1202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752475" y="298450"/>
            <a:ext cx="7019925"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8" name="Rectangle 4"/>
          <p:cNvSpPr>
            <a:spLocks noGrp="1" noChangeArrowheads="1"/>
          </p:cNvSpPr>
          <p:nvPr>
            <p:ph type="body" idx="1"/>
          </p:nvPr>
        </p:nvSpPr>
        <p:spPr bwMode="auto">
          <a:xfrm>
            <a:off x="685800" y="1377950"/>
            <a:ext cx="7772400" cy="438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spTree>
  </p:cSld>
  <p:clrMap bg1="lt1" tx1="dk1" bg2="lt2" tx2="dk2" accent1="accent1" accent2="accent2" accent3="accent3" accent4="accent4" accent5="accent5" accent6="accent6" hlink="hlink" folHlink="folHlink"/>
  <p:sldLayoutIdLst>
    <p:sldLayoutId id="2147484883" r:id="rId1"/>
    <p:sldLayoutId id="2147484884" r:id="rId2"/>
    <p:sldLayoutId id="2147484885" r:id="rId3"/>
    <p:sldLayoutId id="2147484886" r:id="rId4"/>
    <p:sldLayoutId id="2147484910" r:id="rId5"/>
    <p:sldLayoutId id="2147484911" r:id="rId6"/>
    <p:sldLayoutId id="2147484887" r:id="rId7"/>
    <p:sldLayoutId id="2147484877" r:id="rId8"/>
    <p:sldLayoutId id="2147484888" r:id="rId9"/>
    <p:sldLayoutId id="2147484880" r:id="rId10"/>
    <p:sldLayoutId id="2147484881" r:id="rId11"/>
    <p:sldLayoutId id="2147484889" r:id="rId12"/>
    <p:sldLayoutId id="2147484890" r:id="rId13"/>
    <p:sldLayoutId id="2147484891" r:id="rId14"/>
    <p:sldLayoutId id="2147484892" r:id="rId15"/>
    <p:sldLayoutId id="2147484894" r:id="rId16"/>
    <p:sldLayoutId id="2147484895" r:id="rId17"/>
    <p:sldLayoutId id="2147484896" r:id="rId18"/>
    <p:sldLayoutId id="2147484898" r:id="rId19"/>
    <p:sldLayoutId id="2147484919" r:id="rId20"/>
  </p:sldLayoutIdLst>
  <p:timing>
    <p:tnLst>
      <p:par>
        <p:cTn id="1" dur="indefinite" restart="never" nodeType="tmRoot"/>
      </p:par>
    </p:tnLst>
  </p:timing>
  <p:hf hdr="0" ftr="0" dt="0"/>
  <p:txStyles>
    <p:titleStyle>
      <a:lvl1pPr algn="l" rtl="0" eaLnBrk="1" fontAlgn="base" hangingPunct="1">
        <a:lnSpc>
          <a:spcPct val="85000"/>
        </a:lnSpc>
        <a:spcBef>
          <a:spcPct val="0"/>
        </a:spcBef>
        <a:spcAft>
          <a:spcPct val="0"/>
        </a:spcAft>
        <a:defRPr sz="3000">
          <a:solidFill>
            <a:schemeClr val="bg1"/>
          </a:solidFill>
          <a:latin typeface="+mj-lt"/>
          <a:ea typeface="ＭＳ Ｐゴシック" pitchFamily="-109" charset="-128"/>
          <a:cs typeface="+mj-cs"/>
        </a:defRPr>
      </a:lvl1pPr>
      <a:lvl2pPr algn="l" rtl="0" eaLnBrk="1" fontAlgn="base" hangingPunct="1">
        <a:spcBef>
          <a:spcPct val="0"/>
        </a:spcBef>
        <a:spcAft>
          <a:spcPct val="0"/>
        </a:spcAft>
        <a:defRPr sz="3000">
          <a:solidFill>
            <a:schemeClr val="bg1"/>
          </a:solidFill>
          <a:latin typeface="Arial" pitchFamily="-109" charset="0"/>
          <a:ea typeface="ＭＳ Ｐゴシック" pitchFamily="-109" charset="-128"/>
        </a:defRPr>
      </a:lvl2pPr>
      <a:lvl3pPr algn="l" rtl="0" eaLnBrk="1" fontAlgn="base" hangingPunct="1">
        <a:spcBef>
          <a:spcPct val="0"/>
        </a:spcBef>
        <a:spcAft>
          <a:spcPct val="0"/>
        </a:spcAft>
        <a:defRPr sz="3000">
          <a:solidFill>
            <a:schemeClr val="bg1"/>
          </a:solidFill>
          <a:latin typeface="Arial" pitchFamily="-109" charset="0"/>
          <a:ea typeface="ＭＳ Ｐゴシック" pitchFamily="-109" charset="-128"/>
        </a:defRPr>
      </a:lvl3pPr>
      <a:lvl4pPr algn="l" rtl="0" eaLnBrk="1" fontAlgn="base" hangingPunct="1">
        <a:spcBef>
          <a:spcPct val="0"/>
        </a:spcBef>
        <a:spcAft>
          <a:spcPct val="0"/>
        </a:spcAft>
        <a:defRPr sz="3000">
          <a:solidFill>
            <a:schemeClr val="bg1"/>
          </a:solidFill>
          <a:latin typeface="Arial" pitchFamily="-109" charset="0"/>
          <a:ea typeface="ＭＳ Ｐゴシック" pitchFamily="-109" charset="-128"/>
        </a:defRPr>
      </a:lvl4pPr>
      <a:lvl5pPr algn="l" rtl="0" eaLnBrk="1" fontAlgn="base" hangingPunct="1">
        <a:spcBef>
          <a:spcPct val="0"/>
        </a:spcBef>
        <a:spcAft>
          <a:spcPct val="0"/>
        </a:spcAft>
        <a:defRPr sz="3000">
          <a:solidFill>
            <a:schemeClr val="bg1"/>
          </a:solidFill>
          <a:latin typeface="Arial" pitchFamily="-109" charset="0"/>
          <a:ea typeface="ＭＳ Ｐゴシック" pitchFamily="-109" charset="-128"/>
        </a:defRPr>
      </a:lvl5pPr>
      <a:lvl6pPr marL="457200" algn="l" rtl="0" eaLnBrk="1" fontAlgn="base" hangingPunct="1">
        <a:spcBef>
          <a:spcPct val="0"/>
        </a:spcBef>
        <a:spcAft>
          <a:spcPct val="0"/>
        </a:spcAft>
        <a:defRPr sz="2000">
          <a:solidFill>
            <a:schemeClr val="bg1"/>
          </a:solidFill>
          <a:latin typeface="Arial" pitchFamily="-109" charset="0"/>
        </a:defRPr>
      </a:lvl6pPr>
      <a:lvl7pPr marL="914400" algn="l" rtl="0" eaLnBrk="1" fontAlgn="base" hangingPunct="1">
        <a:spcBef>
          <a:spcPct val="0"/>
        </a:spcBef>
        <a:spcAft>
          <a:spcPct val="0"/>
        </a:spcAft>
        <a:defRPr sz="2000">
          <a:solidFill>
            <a:schemeClr val="bg1"/>
          </a:solidFill>
          <a:latin typeface="Arial" pitchFamily="-109" charset="0"/>
        </a:defRPr>
      </a:lvl7pPr>
      <a:lvl8pPr marL="1371600" algn="l" rtl="0" eaLnBrk="1" fontAlgn="base" hangingPunct="1">
        <a:spcBef>
          <a:spcPct val="0"/>
        </a:spcBef>
        <a:spcAft>
          <a:spcPct val="0"/>
        </a:spcAft>
        <a:defRPr sz="2000">
          <a:solidFill>
            <a:schemeClr val="bg1"/>
          </a:solidFill>
          <a:latin typeface="Arial" pitchFamily="-109" charset="0"/>
        </a:defRPr>
      </a:lvl8pPr>
      <a:lvl9pPr marL="1828800" algn="l" rtl="0" eaLnBrk="1" fontAlgn="base" hangingPunct="1">
        <a:spcBef>
          <a:spcPct val="0"/>
        </a:spcBef>
        <a:spcAft>
          <a:spcPct val="0"/>
        </a:spcAft>
        <a:defRPr sz="2000">
          <a:solidFill>
            <a:schemeClr val="bg1"/>
          </a:solidFill>
          <a:latin typeface="Arial" pitchFamily="-109" charset="0"/>
        </a:defRPr>
      </a:lvl9pPr>
    </p:titleStyle>
    <p:bodyStyle>
      <a:lvl1pPr marL="342900" indent="-342900" algn="l" rtl="0" eaLnBrk="1" fontAlgn="base" hangingPunct="1">
        <a:spcBef>
          <a:spcPct val="20000"/>
        </a:spcBef>
        <a:spcAft>
          <a:spcPct val="0"/>
        </a:spcAft>
        <a:buChar char="•"/>
        <a:defRPr sz="2400">
          <a:solidFill>
            <a:srgbClr val="3D3F3E"/>
          </a:solidFill>
          <a:latin typeface="+mj-lt"/>
          <a:ea typeface="ＭＳ Ｐゴシック" pitchFamily="-109" charset="-128"/>
          <a:cs typeface="+mn-cs"/>
        </a:defRPr>
      </a:lvl1pPr>
      <a:lvl2pPr marL="742950" indent="-285750" algn="l" rtl="0" eaLnBrk="1" fontAlgn="base" hangingPunct="1">
        <a:spcBef>
          <a:spcPct val="20000"/>
        </a:spcBef>
        <a:spcAft>
          <a:spcPct val="0"/>
        </a:spcAft>
        <a:buChar char="–"/>
        <a:defRPr>
          <a:solidFill>
            <a:srgbClr val="3D3F3E"/>
          </a:solidFill>
          <a:latin typeface="+mj-lt"/>
          <a:ea typeface="ＭＳ Ｐゴシック" pitchFamily="-109" charset="-128"/>
        </a:defRPr>
      </a:lvl2pPr>
      <a:lvl3pPr marL="1143000" indent="-228600" algn="l" rtl="0" eaLnBrk="1" fontAlgn="base" hangingPunct="1">
        <a:spcBef>
          <a:spcPct val="20000"/>
        </a:spcBef>
        <a:spcAft>
          <a:spcPct val="0"/>
        </a:spcAft>
        <a:buChar char="•"/>
        <a:defRPr sz="1200">
          <a:solidFill>
            <a:srgbClr val="3D3F3E"/>
          </a:solidFill>
          <a:latin typeface="+mj-lt"/>
          <a:ea typeface="ＭＳ Ｐゴシック" pitchFamily="-109" charset="-128"/>
        </a:defRPr>
      </a:lvl3pPr>
      <a:lvl4pPr marL="1600200" indent="-228600" algn="l" rtl="0" eaLnBrk="1" fontAlgn="base" hangingPunct="1">
        <a:spcBef>
          <a:spcPct val="20000"/>
        </a:spcBef>
        <a:spcAft>
          <a:spcPct val="0"/>
        </a:spcAft>
        <a:buChar char="–"/>
        <a:defRPr sz="2000">
          <a:solidFill>
            <a:srgbClr val="3D3F3E"/>
          </a:solidFill>
          <a:latin typeface="+mj-lt"/>
          <a:ea typeface="ＭＳ Ｐゴシック" pitchFamily="-109" charset="-128"/>
        </a:defRPr>
      </a:lvl4pPr>
      <a:lvl5pPr marL="2057400" indent="-228600" algn="l" rtl="0" eaLnBrk="1" fontAlgn="base" hangingPunct="1">
        <a:spcBef>
          <a:spcPct val="20000"/>
        </a:spcBef>
        <a:spcAft>
          <a:spcPct val="0"/>
        </a:spcAft>
        <a:buChar char="»"/>
        <a:defRPr sz="2000">
          <a:solidFill>
            <a:srgbClr val="3D3F3E"/>
          </a:solidFill>
          <a:latin typeface="+mj-lt"/>
          <a:ea typeface="ＭＳ Ｐゴシック" pitchFamily="-109" charset="-128"/>
        </a:defRPr>
      </a:lvl5pPr>
      <a:lvl6pPr marL="2514600" indent="-228600" algn="l" rtl="0" eaLnBrk="1" fontAlgn="base" hangingPunct="1">
        <a:spcBef>
          <a:spcPct val="20000"/>
        </a:spcBef>
        <a:spcAft>
          <a:spcPct val="0"/>
        </a:spcAft>
        <a:buChar char="»"/>
        <a:defRPr sz="2000">
          <a:solidFill>
            <a:srgbClr val="3D3F3E"/>
          </a:solidFill>
          <a:latin typeface="+mn-lt"/>
          <a:ea typeface="ＭＳ Ｐゴシック" pitchFamily="-109" charset="-128"/>
        </a:defRPr>
      </a:lvl6pPr>
      <a:lvl7pPr marL="2971800" indent="-228600" algn="l" rtl="0" eaLnBrk="1" fontAlgn="base" hangingPunct="1">
        <a:spcBef>
          <a:spcPct val="20000"/>
        </a:spcBef>
        <a:spcAft>
          <a:spcPct val="0"/>
        </a:spcAft>
        <a:buChar char="»"/>
        <a:defRPr sz="2000">
          <a:solidFill>
            <a:srgbClr val="3D3F3E"/>
          </a:solidFill>
          <a:latin typeface="+mn-lt"/>
          <a:ea typeface="ＭＳ Ｐゴシック" pitchFamily="-109" charset="-128"/>
        </a:defRPr>
      </a:lvl7pPr>
      <a:lvl8pPr marL="3429000" indent="-228600" algn="l" rtl="0" eaLnBrk="1" fontAlgn="base" hangingPunct="1">
        <a:spcBef>
          <a:spcPct val="20000"/>
        </a:spcBef>
        <a:spcAft>
          <a:spcPct val="0"/>
        </a:spcAft>
        <a:buChar char="»"/>
        <a:defRPr sz="2000">
          <a:solidFill>
            <a:srgbClr val="3D3F3E"/>
          </a:solidFill>
          <a:latin typeface="+mn-lt"/>
          <a:ea typeface="ＭＳ Ｐゴシック" pitchFamily="-109" charset="-128"/>
        </a:defRPr>
      </a:lvl8pPr>
      <a:lvl9pPr marL="3886200" indent="-228600" algn="l" rtl="0" eaLnBrk="1" fontAlgn="base" hangingPunct="1">
        <a:spcBef>
          <a:spcPct val="20000"/>
        </a:spcBef>
        <a:spcAft>
          <a:spcPct val="0"/>
        </a:spcAft>
        <a:buChar char="»"/>
        <a:defRPr sz="2000">
          <a:solidFill>
            <a:srgbClr val="3D3F3E"/>
          </a:solidFill>
          <a:latin typeface="+mn-lt"/>
          <a:ea typeface="ＭＳ Ｐゴシック" pitchFamily="-109"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14335"/>
          <p:cNvPicPr>
            <a:picLocks noChangeAspect="1"/>
          </p:cNvPicPr>
          <p:nvPr/>
        </p:nvPicPr>
        <p:blipFill>
          <a:blip r:embed="rId7">
            <a:extLst>
              <a:ext uri="{28A0092B-C50C-407E-A947-70E740481C1C}">
                <a14:useLocalDpi xmlns:a14="http://schemas.microsoft.com/office/drawing/2010/main" val="0"/>
              </a:ext>
            </a:extLst>
          </a:blip>
          <a:stretch>
            <a:fillRect/>
          </a:stretch>
        </p:blipFill>
        <p:spPr bwMode="auto">
          <a:xfrm>
            <a:off x="0" y="1191"/>
            <a:ext cx="9144000" cy="1202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title"/>
          </p:nvPr>
        </p:nvSpPr>
        <p:spPr bwMode="auto">
          <a:xfrm>
            <a:off x="749808" y="298449"/>
            <a:ext cx="7019925" cy="84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052" name="Rectangle 4"/>
          <p:cNvSpPr>
            <a:spLocks noGrp="1" noChangeArrowheads="1"/>
          </p:cNvSpPr>
          <p:nvPr>
            <p:ph type="body" idx="1"/>
          </p:nvPr>
        </p:nvSpPr>
        <p:spPr bwMode="auto">
          <a:xfrm>
            <a:off x="685800" y="1377950"/>
            <a:ext cx="7772400" cy="438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 name="Slide Number Placeholder 4"/>
          <p:cNvSpPr>
            <a:spLocks noGrp="1" noChangeArrowheads="1"/>
          </p:cNvSpPr>
          <p:nvPr>
            <p:ph type="sldNum" sz="quarter" idx="4"/>
          </p:nvPr>
        </p:nvSpPr>
        <p:spPr>
          <a:xfrm>
            <a:off x="8686800" y="6477000"/>
            <a:ext cx="381000" cy="228600"/>
          </a:xfrm>
          <a:prstGeom prst="rect">
            <a:avLst/>
          </a:prstGeom>
        </p:spPr>
        <p:txBody>
          <a:bodyPr/>
          <a:lstStyle>
            <a:lvl1pPr algn="r" eaLnBrk="0" hangingPunct="0">
              <a:defRPr sz="800">
                <a:latin typeface="+mj-lt"/>
                <a:ea typeface="ＭＳ Ｐゴシック" pitchFamily="-109" charset="-128"/>
                <a:cs typeface="+mn-cs"/>
              </a:defRPr>
            </a:lvl1pPr>
          </a:lstStyle>
          <a:p>
            <a:pPr>
              <a:defRPr/>
            </a:pPr>
            <a:fld id="{8D6A4930-00C1-41AA-92FF-B6F5A2B3DB89}" type="slidenum">
              <a:rPr lang="en-US"/>
              <a:pPr>
                <a:defRPr/>
              </a:pPr>
              <a:t>‹#›</a:t>
            </a:fld>
            <a:endParaRPr lang="en-US" dirty="0"/>
          </a:p>
        </p:txBody>
      </p:sp>
    </p:spTree>
    <p:extLst>
      <p:ext uri="{BB962C8B-B14F-4D97-AF65-F5344CB8AC3E}">
        <p14:creationId xmlns:p14="http://schemas.microsoft.com/office/powerpoint/2010/main" val="2036335833"/>
      </p:ext>
    </p:extLst>
  </p:cSld>
  <p:clrMap bg1="lt1" tx1="dk1" bg2="lt2" tx2="dk2" accent1="accent1" accent2="accent2" accent3="accent3" accent4="accent4" accent5="accent5" accent6="accent6" hlink="hlink" folHlink="folHlink"/>
  <p:sldLayoutIdLst>
    <p:sldLayoutId id="2147484914" r:id="rId1"/>
    <p:sldLayoutId id="2147484915" r:id="rId2"/>
    <p:sldLayoutId id="2147484916" r:id="rId3"/>
    <p:sldLayoutId id="2147484917" r:id="rId4"/>
    <p:sldLayoutId id="2147484918" r:id="rId5"/>
  </p:sldLayoutIdLst>
  <p:timing>
    <p:tnLst>
      <p:par>
        <p:cTn id="1" dur="indefinite" restart="never" nodeType="tmRoot"/>
      </p:par>
    </p:tnLst>
  </p:timing>
  <p:hf hdr="0" ftr="0" dt="0"/>
  <p:txStyles>
    <p:titleStyle>
      <a:lvl1pPr algn="l" rtl="0" eaLnBrk="0" fontAlgn="base" hangingPunct="0">
        <a:lnSpc>
          <a:spcPct val="85000"/>
        </a:lnSpc>
        <a:spcBef>
          <a:spcPct val="0"/>
        </a:spcBef>
        <a:spcAft>
          <a:spcPct val="0"/>
        </a:spcAft>
        <a:defRPr sz="2800">
          <a:solidFill>
            <a:schemeClr val="bg1"/>
          </a:solidFill>
          <a:latin typeface="+mj-lt"/>
          <a:ea typeface="ＭＳ Ｐゴシック" pitchFamily="-109" charset="-128"/>
          <a:cs typeface="+mj-cs"/>
        </a:defRPr>
      </a:lvl1pPr>
      <a:lvl2pPr algn="l" rtl="0" eaLnBrk="0" fontAlgn="base" hangingPunct="0">
        <a:spcBef>
          <a:spcPct val="0"/>
        </a:spcBef>
        <a:spcAft>
          <a:spcPct val="0"/>
        </a:spcAft>
        <a:defRPr sz="2800">
          <a:solidFill>
            <a:schemeClr val="bg1"/>
          </a:solidFill>
          <a:latin typeface="Arial" pitchFamily="-109" charset="0"/>
          <a:ea typeface="ＭＳ Ｐゴシック" pitchFamily="-109" charset="-128"/>
        </a:defRPr>
      </a:lvl2pPr>
      <a:lvl3pPr algn="l" rtl="0" eaLnBrk="0" fontAlgn="base" hangingPunct="0">
        <a:spcBef>
          <a:spcPct val="0"/>
        </a:spcBef>
        <a:spcAft>
          <a:spcPct val="0"/>
        </a:spcAft>
        <a:defRPr sz="2800">
          <a:solidFill>
            <a:schemeClr val="bg1"/>
          </a:solidFill>
          <a:latin typeface="Arial" pitchFamily="-109" charset="0"/>
          <a:ea typeface="ＭＳ Ｐゴシック" pitchFamily="-109" charset="-128"/>
        </a:defRPr>
      </a:lvl3pPr>
      <a:lvl4pPr algn="l" rtl="0" eaLnBrk="0" fontAlgn="base" hangingPunct="0">
        <a:spcBef>
          <a:spcPct val="0"/>
        </a:spcBef>
        <a:spcAft>
          <a:spcPct val="0"/>
        </a:spcAft>
        <a:defRPr sz="2800">
          <a:solidFill>
            <a:schemeClr val="bg1"/>
          </a:solidFill>
          <a:latin typeface="Arial" pitchFamily="-109" charset="0"/>
          <a:ea typeface="ＭＳ Ｐゴシック" pitchFamily="-109" charset="-128"/>
        </a:defRPr>
      </a:lvl4pPr>
      <a:lvl5pPr algn="l" rtl="0" eaLnBrk="0" fontAlgn="base" hangingPunct="0">
        <a:spcBef>
          <a:spcPct val="0"/>
        </a:spcBef>
        <a:spcAft>
          <a:spcPct val="0"/>
        </a:spcAft>
        <a:defRPr sz="2800">
          <a:solidFill>
            <a:schemeClr val="bg1"/>
          </a:solidFill>
          <a:latin typeface="Arial" pitchFamily="-109" charset="0"/>
          <a:ea typeface="ＭＳ Ｐゴシック" pitchFamily="-109" charset="-128"/>
        </a:defRPr>
      </a:lvl5pPr>
      <a:lvl6pPr marL="457200" algn="l" rtl="0" fontAlgn="base">
        <a:spcBef>
          <a:spcPct val="0"/>
        </a:spcBef>
        <a:spcAft>
          <a:spcPct val="0"/>
        </a:spcAft>
        <a:defRPr sz="2000">
          <a:solidFill>
            <a:schemeClr val="bg1"/>
          </a:solidFill>
          <a:latin typeface="Arial" pitchFamily="-109" charset="0"/>
        </a:defRPr>
      </a:lvl6pPr>
      <a:lvl7pPr marL="914400" algn="l" rtl="0" fontAlgn="base">
        <a:spcBef>
          <a:spcPct val="0"/>
        </a:spcBef>
        <a:spcAft>
          <a:spcPct val="0"/>
        </a:spcAft>
        <a:defRPr sz="2000">
          <a:solidFill>
            <a:schemeClr val="bg1"/>
          </a:solidFill>
          <a:latin typeface="Arial" pitchFamily="-109" charset="0"/>
        </a:defRPr>
      </a:lvl7pPr>
      <a:lvl8pPr marL="1371600" algn="l" rtl="0" fontAlgn="base">
        <a:spcBef>
          <a:spcPct val="0"/>
        </a:spcBef>
        <a:spcAft>
          <a:spcPct val="0"/>
        </a:spcAft>
        <a:defRPr sz="2000">
          <a:solidFill>
            <a:schemeClr val="bg1"/>
          </a:solidFill>
          <a:latin typeface="Arial" pitchFamily="-109" charset="0"/>
        </a:defRPr>
      </a:lvl8pPr>
      <a:lvl9pPr marL="1828800" algn="l" rtl="0" fontAlgn="base">
        <a:spcBef>
          <a:spcPct val="0"/>
        </a:spcBef>
        <a:spcAft>
          <a:spcPct val="0"/>
        </a:spcAft>
        <a:defRPr sz="2000">
          <a:solidFill>
            <a:schemeClr val="bg1"/>
          </a:solidFill>
          <a:latin typeface="Arial" pitchFamily="-109" charset="0"/>
        </a:defRPr>
      </a:lvl9pPr>
    </p:titleStyle>
    <p:bodyStyle>
      <a:lvl1pPr marL="342900" indent="-342900" algn="l" rtl="0" eaLnBrk="0" fontAlgn="base" hangingPunct="0">
        <a:spcBef>
          <a:spcPct val="20000"/>
        </a:spcBef>
        <a:spcAft>
          <a:spcPct val="0"/>
        </a:spcAft>
        <a:buChar char="•"/>
        <a:defRPr sz="3200">
          <a:solidFill>
            <a:srgbClr val="3D3F3E"/>
          </a:solidFill>
          <a:latin typeface="+mj-lt"/>
          <a:ea typeface="ＭＳ Ｐゴシック" pitchFamily="-109" charset="-128"/>
          <a:cs typeface="+mn-cs"/>
        </a:defRPr>
      </a:lvl1pPr>
      <a:lvl2pPr marL="742950" indent="-285750" algn="l" rtl="0" eaLnBrk="0" fontAlgn="base" hangingPunct="0">
        <a:spcBef>
          <a:spcPct val="20000"/>
        </a:spcBef>
        <a:spcAft>
          <a:spcPct val="0"/>
        </a:spcAft>
        <a:buChar char="–"/>
        <a:defRPr sz="2800">
          <a:solidFill>
            <a:srgbClr val="3D3F3E"/>
          </a:solidFill>
          <a:latin typeface="+mj-lt"/>
          <a:ea typeface="ＭＳ Ｐゴシック" pitchFamily="-109" charset="-128"/>
        </a:defRPr>
      </a:lvl2pPr>
      <a:lvl3pPr marL="1143000" indent="-228600" algn="l" rtl="0" eaLnBrk="0" fontAlgn="base" hangingPunct="0">
        <a:spcBef>
          <a:spcPct val="20000"/>
        </a:spcBef>
        <a:spcAft>
          <a:spcPct val="0"/>
        </a:spcAft>
        <a:buChar char="•"/>
        <a:defRPr sz="2400">
          <a:solidFill>
            <a:srgbClr val="3D3F3E"/>
          </a:solidFill>
          <a:latin typeface="+mj-lt"/>
          <a:ea typeface="ＭＳ Ｐゴシック" pitchFamily="-109" charset="-128"/>
        </a:defRPr>
      </a:lvl3pPr>
      <a:lvl4pPr marL="1600200" indent="-228600" algn="l" rtl="0" eaLnBrk="0" fontAlgn="base" hangingPunct="0">
        <a:spcBef>
          <a:spcPct val="20000"/>
        </a:spcBef>
        <a:spcAft>
          <a:spcPct val="0"/>
        </a:spcAft>
        <a:buChar char="–"/>
        <a:defRPr sz="2000">
          <a:solidFill>
            <a:srgbClr val="3D3F3E"/>
          </a:solidFill>
          <a:latin typeface="+mj-lt"/>
          <a:ea typeface="ＭＳ Ｐゴシック" pitchFamily="-109" charset="-128"/>
        </a:defRPr>
      </a:lvl4pPr>
      <a:lvl5pPr marL="2057400" indent="-228600" algn="l" rtl="0" eaLnBrk="0" fontAlgn="base" hangingPunct="0">
        <a:spcBef>
          <a:spcPct val="20000"/>
        </a:spcBef>
        <a:spcAft>
          <a:spcPct val="0"/>
        </a:spcAft>
        <a:buChar char="»"/>
        <a:defRPr sz="2000">
          <a:solidFill>
            <a:srgbClr val="3D3F3E"/>
          </a:solidFill>
          <a:latin typeface="+mj-lt"/>
          <a:ea typeface="ＭＳ Ｐゴシック" pitchFamily="-109" charset="-128"/>
        </a:defRPr>
      </a:lvl5pPr>
      <a:lvl6pPr marL="2514600" indent="-228600" algn="l" rtl="0" fontAlgn="base">
        <a:spcBef>
          <a:spcPct val="20000"/>
        </a:spcBef>
        <a:spcAft>
          <a:spcPct val="0"/>
        </a:spcAft>
        <a:buChar char="»"/>
        <a:defRPr sz="2000">
          <a:solidFill>
            <a:srgbClr val="3D3F3E"/>
          </a:solidFill>
          <a:latin typeface="+mn-lt"/>
          <a:ea typeface="ＭＳ Ｐゴシック" pitchFamily="-109" charset="-128"/>
        </a:defRPr>
      </a:lvl6pPr>
      <a:lvl7pPr marL="2971800" indent="-228600" algn="l" rtl="0" fontAlgn="base">
        <a:spcBef>
          <a:spcPct val="20000"/>
        </a:spcBef>
        <a:spcAft>
          <a:spcPct val="0"/>
        </a:spcAft>
        <a:buChar char="»"/>
        <a:defRPr sz="2000">
          <a:solidFill>
            <a:srgbClr val="3D3F3E"/>
          </a:solidFill>
          <a:latin typeface="+mn-lt"/>
          <a:ea typeface="ＭＳ Ｐゴシック" pitchFamily="-109" charset="-128"/>
        </a:defRPr>
      </a:lvl7pPr>
      <a:lvl8pPr marL="3429000" indent="-228600" algn="l" rtl="0" fontAlgn="base">
        <a:spcBef>
          <a:spcPct val="20000"/>
        </a:spcBef>
        <a:spcAft>
          <a:spcPct val="0"/>
        </a:spcAft>
        <a:buChar char="»"/>
        <a:defRPr sz="2000">
          <a:solidFill>
            <a:srgbClr val="3D3F3E"/>
          </a:solidFill>
          <a:latin typeface="+mn-lt"/>
          <a:ea typeface="ＭＳ Ｐゴシック" pitchFamily="-109" charset="-128"/>
        </a:defRPr>
      </a:lvl8pPr>
      <a:lvl9pPr marL="3886200" indent="-228600" algn="l" rtl="0" fontAlgn="base">
        <a:spcBef>
          <a:spcPct val="20000"/>
        </a:spcBef>
        <a:spcAft>
          <a:spcPct val="0"/>
        </a:spcAft>
        <a:buChar char="»"/>
        <a:defRPr sz="2000">
          <a:solidFill>
            <a:srgbClr val="3D3F3E"/>
          </a:solidFill>
          <a:latin typeface="+mn-lt"/>
          <a:ea typeface="ＭＳ Ｐゴシック" pitchFamily="-109"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hyperlink" Target="http://indiancountrytodaymedianetwork.com/2011/12/22/indian-records-repository-kansas-preserves-indian-records-69089"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000" dirty="0"/>
              <a:t>Lawsuit by Agua Caliente Band of Cahuilla Indians </a:t>
            </a:r>
            <a:br>
              <a:rPr lang="en-US" sz="2000" dirty="0"/>
            </a:br>
            <a:endParaRPr lang="en-US" sz="2000" dirty="0"/>
          </a:p>
        </p:txBody>
      </p:sp>
      <p:sp>
        <p:nvSpPr>
          <p:cNvPr id="3" name="Subtitle 2"/>
          <p:cNvSpPr>
            <a:spLocks noGrp="1"/>
          </p:cNvSpPr>
          <p:nvPr>
            <p:ph type="subTitle" idx="1"/>
          </p:nvPr>
        </p:nvSpPr>
        <p:spPr/>
        <p:txBody>
          <a:bodyPr/>
          <a:lstStyle/>
          <a:p>
            <a:r>
              <a:rPr lang="en-US" dirty="0" smtClean="0"/>
              <a:t>The American Indian Records Repository</a:t>
            </a:r>
            <a:endParaRPr lang="en-US" dirty="0"/>
          </a:p>
        </p:txBody>
      </p:sp>
      <p:sp>
        <p:nvSpPr>
          <p:cNvPr id="5" name="Text Placeholder 4"/>
          <p:cNvSpPr>
            <a:spLocks noGrp="1"/>
          </p:cNvSpPr>
          <p:nvPr>
            <p:ph type="body" sz="quarter" idx="13"/>
          </p:nvPr>
        </p:nvSpPr>
        <p:spPr>
          <a:xfrm>
            <a:off x="304800" y="5105400"/>
            <a:ext cx="4114800" cy="304800"/>
          </a:xfrm>
        </p:spPr>
        <p:txBody>
          <a:bodyPr/>
          <a:lstStyle/>
          <a:p>
            <a:endParaRPr lang="en-US" sz="1400" dirty="0" smtClean="0"/>
          </a:p>
          <a:p>
            <a:r>
              <a:rPr lang="en-US" sz="1400" dirty="0" smtClean="0"/>
              <a:t>Presented by Catherine Munson</a:t>
            </a:r>
          </a:p>
          <a:p>
            <a:r>
              <a:rPr lang="en-US" sz="1400" dirty="0" smtClean="0"/>
              <a:t>Kilpatrick Townsend</a:t>
            </a:r>
          </a:p>
          <a:p>
            <a:r>
              <a:rPr lang="en-US" dirty="0" smtClean="0"/>
              <a:t> </a:t>
            </a:r>
            <a:endParaRPr lang="en-US" dirty="0"/>
          </a:p>
        </p:txBody>
      </p:sp>
    </p:spTree>
    <p:extLst>
      <p:ext uri="{BB962C8B-B14F-4D97-AF65-F5344CB8AC3E}">
        <p14:creationId xmlns:p14="http://schemas.microsoft.com/office/powerpoint/2010/main" val="3894251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8D6A4930-00C1-41AA-92FF-B6F5A2B3DB89}" type="slidenum">
              <a:rPr lang="en-US" smtClean="0"/>
              <a:pPr>
                <a:defRPr/>
              </a:pPr>
              <a:t>2</a:t>
            </a:fld>
            <a:endParaRPr lang="en-US" dirty="0"/>
          </a:p>
        </p:txBody>
      </p:sp>
      <p:sp>
        <p:nvSpPr>
          <p:cNvPr id="4" name="Title 3"/>
          <p:cNvSpPr>
            <a:spLocks noGrp="1"/>
          </p:cNvSpPr>
          <p:nvPr>
            <p:ph type="title"/>
          </p:nvPr>
        </p:nvSpPr>
        <p:spPr/>
        <p:txBody>
          <a:bodyPr/>
          <a:lstStyle/>
          <a:p>
            <a:r>
              <a:rPr lang="en-US" dirty="0" smtClean="0"/>
              <a:t>Reservation</a:t>
            </a:r>
            <a:endParaRPr lang="en-US" dirty="0"/>
          </a:p>
        </p:txBody>
      </p:sp>
      <p:pic>
        <p:nvPicPr>
          <p:cNvPr id="5"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5800" y="1503365"/>
            <a:ext cx="7772400" cy="4132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6774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sz="2000" dirty="0" smtClean="0"/>
              <a:t>Agua Caliente filed the lawsuit against </a:t>
            </a:r>
            <a:r>
              <a:rPr lang="en-US" sz="2000" dirty="0" err="1" smtClean="0"/>
              <a:t>CVWD</a:t>
            </a:r>
            <a:r>
              <a:rPr lang="en-US" sz="2000" dirty="0" smtClean="0"/>
              <a:t> and DWA in May 2013 seeking a declaration and quantification of its federally reserved rights to groundwater and a declaration of its rights to pore space underlying the Reservation.</a:t>
            </a:r>
          </a:p>
          <a:p>
            <a:pPr marL="0" indent="0">
              <a:buNone/>
            </a:pPr>
            <a:endParaRPr lang="en-US" sz="2000" dirty="0"/>
          </a:p>
          <a:p>
            <a:pPr marL="0" indent="0">
              <a:buNone/>
            </a:pPr>
            <a:r>
              <a:rPr lang="en-US" sz="2000" dirty="0" smtClean="0"/>
              <a:t>The Tribe also seeks injunctive relief to stop the water districts from infringing on the Tribe’s rights to groundwater by </a:t>
            </a:r>
            <a:r>
              <a:rPr lang="en-US" sz="2000" dirty="0" err="1" smtClean="0"/>
              <a:t>overdrafting</a:t>
            </a:r>
            <a:r>
              <a:rPr lang="en-US" sz="2000" dirty="0" smtClean="0"/>
              <a:t> the aquifer and degrading water quality.</a:t>
            </a:r>
          </a:p>
          <a:p>
            <a:pPr marL="0" indent="0">
              <a:buNone/>
            </a:pPr>
            <a:endParaRPr lang="en-US" sz="2000" dirty="0" smtClean="0"/>
          </a:p>
          <a:p>
            <a:pPr marL="0" indent="0">
              <a:buNone/>
            </a:pPr>
            <a:r>
              <a:rPr lang="en-US" sz="2000" dirty="0" smtClean="0"/>
              <a:t>The United States intervened in support of Agua Caliente in June 2014.</a:t>
            </a:r>
          </a:p>
        </p:txBody>
      </p:sp>
      <p:sp>
        <p:nvSpPr>
          <p:cNvPr id="3" name="Slide Number Placeholder 2"/>
          <p:cNvSpPr>
            <a:spLocks noGrp="1"/>
          </p:cNvSpPr>
          <p:nvPr>
            <p:ph type="sldNum" sz="quarter" idx="10"/>
          </p:nvPr>
        </p:nvSpPr>
        <p:spPr/>
        <p:txBody>
          <a:bodyPr/>
          <a:lstStyle/>
          <a:p>
            <a:pPr>
              <a:defRPr/>
            </a:pPr>
            <a:fld id="{8D6A4930-00C1-41AA-92FF-B6F5A2B3DB89}" type="slidenum">
              <a:rPr lang="en-US" smtClean="0"/>
              <a:pPr>
                <a:defRPr/>
              </a:pPr>
              <a:t>3</a:t>
            </a:fld>
            <a:endParaRPr lang="en-US" dirty="0"/>
          </a:p>
        </p:txBody>
      </p:sp>
      <p:sp>
        <p:nvSpPr>
          <p:cNvPr id="4" name="Title 3"/>
          <p:cNvSpPr>
            <a:spLocks noGrp="1"/>
          </p:cNvSpPr>
          <p:nvPr>
            <p:ph type="title"/>
          </p:nvPr>
        </p:nvSpPr>
        <p:spPr/>
        <p:txBody>
          <a:bodyPr/>
          <a:lstStyle/>
          <a:p>
            <a:pPr algn="ctr"/>
            <a:r>
              <a:rPr lang="en-US" dirty="0" smtClean="0"/>
              <a:t>Agua Caliente’s Lawsuit</a:t>
            </a:r>
            <a:endParaRPr lang="en-US" dirty="0"/>
          </a:p>
        </p:txBody>
      </p:sp>
    </p:spTree>
    <p:extLst>
      <p:ext uri="{BB962C8B-B14F-4D97-AF65-F5344CB8AC3E}">
        <p14:creationId xmlns:p14="http://schemas.microsoft.com/office/powerpoint/2010/main" val="1595609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sz="2000" dirty="0" smtClean="0"/>
              <a:t>Water Districts claim that tribes have no federally reserved rights to groundwater</a:t>
            </a:r>
            <a:r>
              <a:rPr lang="en-US" dirty="0" smtClean="0"/>
              <a:t>.</a:t>
            </a:r>
          </a:p>
          <a:p>
            <a:pPr marL="0" indent="0">
              <a:buNone/>
            </a:pPr>
            <a:endParaRPr lang="en-US" sz="2000" dirty="0" smtClean="0"/>
          </a:p>
          <a:p>
            <a:pPr marL="0" indent="0">
              <a:buNone/>
            </a:pPr>
            <a:r>
              <a:rPr lang="en-US" sz="2000" dirty="0" smtClean="0"/>
              <a:t>Under </a:t>
            </a:r>
            <a:r>
              <a:rPr lang="en-US" sz="2000" i="1" dirty="0" smtClean="0"/>
              <a:t>U.S. v. New Mexico</a:t>
            </a:r>
            <a:r>
              <a:rPr lang="en-US" sz="2000" dirty="0" smtClean="0"/>
              <a:t>, federally reserved rights to groundwater are not “necessary” for Agua Caliente because it has state law rights that are sufficient to meet the Tribe’s needs.</a:t>
            </a:r>
          </a:p>
          <a:p>
            <a:pPr>
              <a:buFont typeface="Arial" panose="020B0604020202020204" pitchFamily="34" charset="0"/>
              <a:buChar char="•"/>
            </a:pPr>
            <a:r>
              <a:rPr lang="en-US" sz="2000" dirty="0" smtClean="0"/>
              <a:t>The Tribe does not need or use groundwater.</a:t>
            </a:r>
          </a:p>
          <a:p>
            <a:pPr marL="0" indent="0">
              <a:buNone/>
            </a:pPr>
            <a:endParaRPr lang="en-US" sz="2000" dirty="0" smtClean="0"/>
          </a:p>
          <a:p>
            <a:pPr marL="0" indent="0">
              <a:buNone/>
            </a:pPr>
            <a:r>
              <a:rPr lang="en-US" sz="2000" dirty="0" smtClean="0"/>
              <a:t>The equitable doctrines of laches, balance of the equities and unclean hands bar the United States and Agua Caliente’s federally reserved rights to groundwater.</a:t>
            </a:r>
            <a:endParaRPr lang="en-US" sz="2000" dirty="0"/>
          </a:p>
        </p:txBody>
      </p:sp>
      <p:sp>
        <p:nvSpPr>
          <p:cNvPr id="3" name="Slide Number Placeholder 2"/>
          <p:cNvSpPr>
            <a:spLocks noGrp="1"/>
          </p:cNvSpPr>
          <p:nvPr>
            <p:ph type="sldNum" sz="quarter" idx="10"/>
          </p:nvPr>
        </p:nvSpPr>
        <p:spPr/>
        <p:txBody>
          <a:bodyPr/>
          <a:lstStyle/>
          <a:p>
            <a:pPr>
              <a:defRPr/>
            </a:pPr>
            <a:fld id="{8D6A4930-00C1-41AA-92FF-B6F5A2B3DB89}" type="slidenum">
              <a:rPr lang="en-US" smtClean="0"/>
              <a:pPr>
                <a:defRPr/>
              </a:pPr>
              <a:t>4</a:t>
            </a:fld>
            <a:endParaRPr lang="en-US" dirty="0"/>
          </a:p>
        </p:txBody>
      </p:sp>
      <p:sp>
        <p:nvSpPr>
          <p:cNvPr id="4" name="Title 3"/>
          <p:cNvSpPr>
            <a:spLocks noGrp="1"/>
          </p:cNvSpPr>
          <p:nvPr>
            <p:ph type="title"/>
          </p:nvPr>
        </p:nvSpPr>
        <p:spPr/>
        <p:txBody>
          <a:bodyPr/>
          <a:lstStyle/>
          <a:p>
            <a:pPr algn="ctr"/>
            <a:r>
              <a:rPr lang="en-US" dirty="0" smtClean="0"/>
              <a:t>Water Districts’ Claims in Response</a:t>
            </a:r>
            <a:endParaRPr lang="en-US" dirty="0"/>
          </a:p>
        </p:txBody>
      </p:sp>
    </p:spTree>
    <p:extLst>
      <p:ext uri="{BB962C8B-B14F-4D97-AF65-F5344CB8AC3E}">
        <p14:creationId xmlns:p14="http://schemas.microsoft.com/office/powerpoint/2010/main" val="38038535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sz="1800" dirty="0" smtClean="0"/>
              <a:t>The Ninth Circuit has held that </a:t>
            </a:r>
            <a:r>
              <a:rPr lang="en-US" sz="1800" i="1" dirty="0" smtClean="0"/>
              <a:t>U.S. v. New Mexico </a:t>
            </a:r>
            <a:r>
              <a:rPr lang="en-US" sz="1800" dirty="0" smtClean="0"/>
              <a:t>is not directly applicable to Indian Reservations. </a:t>
            </a:r>
            <a:r>
              <a:rPr lang="en-US" sz="1800" i="1" dirty="0" smtClean="0"/>
              <a:t>U.S. v. Adair</a:t>
            </a:r>
            <a:r>
              <a:rPr lang="en-US" sz="1800" dirty="0" smtClean="0"/>
              <a:t>, 732 </a:t>
            </a:r>
            <a:r>
              <a:rPr lang="en-US" sz="1800" dirty="0" err="1" smtClean="0"/>
              <a:t>F.2d</a:t>
            </a:r>
            <a:r>
              <a:rPr lang="en-US" sz="1800" dirty="0" smtClean="0"/>
              <a:t> 1394 (9</a:t>
            </a:r>
            <a:r>
              <a:rPr lang="en-US" sz="1800" baseline="30000" dirty="0" smtClean="0"/>
              <a:t>th</a:t>
            </a:r>
            <a:r>
              <a:rPr lang="en-US" sz="1800" dirty="0" smtClean="0"/>
              <a:t> Cir. 1983).</a:t>
            </a:r>
          </a:p>
          <a:p>
            <a:pPr marL="0" indent="0">
              <a:buNone/>
            </a:pPr>
            <a:endParaRPr lang="en-US" sz="1800" dirty="0" smtClean="0"/>
          </a:p>
          <a:p>
            <a:pPr marL="0" indent="0">
              <a:buNone/>
            </a:pPr>
            <a:r>
              <a:rPr lang="en-US" sz="1800" dirty="0" smtClean="0"/>
              <a:t>State law rights cannot be used to supplant federally reserved rights under the Supremacy Clause and Property clause of the Constitution. </a:t>
            </a:r>
            <a:r>
              <a:rPr lang="en-US" sz="1800" i="1" dirty="0" err="1" smtClean="0"/>
              <a:t>Cappaert</a:t>
            </a:r>
            <a:r>
              <a:rPr lang="en-US" sz="1800" i="1" dirty="0" smtClean="0"/>
              <a:t> v. U.S</a:t>
            </a:r>
            <a:r>
              <a:rPr lang="en-US" sz="1800" dirty="0" smtClean="0"/>
              <a:t>., 426 U.S. 129 (1976); </a:t>
            </a:r>
            <a:r>
              <a:rPr lang="en-US" sz="1800" i="1" dirty="0" smtClean="0"/>
              <a:t>Winters v. U.S.</a:t>
            </a:r>
            <a:r>
              <a:rPr lang="en-US" sz="1800" dirty="0" smtClean="0"/>
              <a:t>, 207 U.S. 564 (1908).</a:t>
            </a:r>
          </a:p>
          <a:p>
            <a:pPr marL="0" indent="0">
              <a:buNone/>
            </a:pPr>
            <a:endParaRPr lang="en-US" sz="1800" dirty="0" smtClean="0"/>
          </a:p>
          <a:p>
            <a:pPr marL="0" indent="0">
              <a:buNone/>
            </a:pPr>
            <a:r>
              <a:rPr lang="en-US" sz="1800" dirty="0" smtClean="0"/>
              <a:t>Current use not relevant. In any event, Agua Caliente may not currently pump groundwater, but it needs the groundwater it purchases now from the water districts.</a:t>
            </a:r>
          </a:p>
          <a:p>
            <a:pPr marL="0" indent="0">
              <a:buNone/>
            </a:pPr>
            <a:endParaRPr lang="en-US" sz="1800" dirty="0" smtClean="0"/>
          </a:p>
          <a:p>
            <a:pPr marL="0" indent="0">
              <a:buNone/>
            </a:pPr>
            <a:r>
              <a:rPr lang="en-US" sz="1800" dirty="0" smtClean="0"/>
              <a:t>The Surface adjudication the US contested jurisdiction and groundwater was excluded.</a:t>
            </a:r>
          </a:p>
          <a:p>
            <a:pPr marL="0" indent="0">
              <a:buNone/>
            </a:pPr>
            <a:endParaRPr lang="en-US" sz="1800" dirty="0" smtClean="0"/>
          </a:p>
          <a:p>
            <a:pPr marL="0" indent="0">
              <a:buNone/>
            </a:pPr>
            <a:r>
              <a:rPr lang="en-US" sz="1800" dirty="0" smtClean="0"/>
              <a:t>Equitable defenses cannot be used to defeat federally reserved rights.</a:t>
            </a:r>
            <a:endParaRPr lang="en-US" sz="1800" dirty="0"/>
          </a:p>
        </p:txBody>
      </p:sp>
      <p:sp>
        <p:nvSpPr>
          <p:cNvPr id="3" name="Slide Number Placeholder 2"/>
          <p:cNvSpPr>
            <a:spLocks noGrp="1"/>
          </p:cNvSpPr>
          <p:nvPr>
            <p:ph type="sldNum" sz="quarter" idx="10"/>
          </p:nvPr>
        </p:nvSpPr>
        <p:spPr/>
        <p:txBody>
          <a:bodyPr/>
          <a:lstStyle/>
          <a:p>
            <a:pPr>
              <a:defRPr/>
            </a:pPr>
            <a:fld id="{8D6A4930-00C1-41AA-92FF-B6F5A2B3DB89}" type="slidenum">
              <a:rPr lang="en-US" smtClean="0"/>
              <a:pPr>
                <a:defRPr/>
              </a:pPr>
              <a:t>5</a:t>
            </a:fld>
            <a:endParaRPr lang="en-US" dirty="0"/>
          </a:p>
        </p:txBody>
      </p:sp>
      <p:sp>
        <p:nvSpPr>
          <p:cNvPr id="4" name="Title 3"/>
          <p:cNvSpPr>
            <a:spLocks noGrp="1"/>
          </p:cNvSpPr>
          <p:nvPr>
            <p:ph type="title"/>
          </p:nvPr>
        </p:nvSpPr>
        <p:spPr/>
        <p:txBody>
          <a:bodyPr/>
          <a:lstStyle/>
          <a:p>
            <a:r>
              <a:rPr lang="en-US" dirty="0" smtClean="0"/>
              <a:t>Agua Caliente’s Response</a:t>
            </a:r>
            <a:endParaRPr lang="en-US" dirty="0"/>
          </a:p>
        </p:txBody>
      </p:sp>
    </p:spTree>
    <p:extLst>
      <p:ext uri="{BB962C8B-B14F-4D97-AF65-F5344CB8AC3E}">
        <p14:creationId xmlns:p14="http://schemas.microsoft.com/office/powerpoint/2010/main" val="3454914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sz="1800" dirty="0" smtClean="0"/>
              <a:t>Phase I Ruling in favor of Agua Caliente:</a:t>
            </a:r>
          </a:p>
          <a:p>
            <a:pPr marL="0" indent="0">
              <a:buNone/>
            </a:pPr>
            <a:endParaRPr lang="en-US" sz="1800" dirty="0" smtClean="0"/>
          </a:p>
          <a:p>
            <a:pPr marL="0" indent="0">
              <a:buNone/>
            </a:pPr>
            <a:r>
              <a:rPr lang="en-US" sz="1800" dirty="0" smtClean="0"/>
              <a:t>When President Grant and Hayes withdrew land for Agua Caliente “they also reserved by implication, the right to appurtenant water in the amount necessary ‘to fulfill the purposes of the reservation.’”</a:t>
            </a:r>
          </a:p>
          <a:p>
            <a:pPr marL="0" indent="0">
              <a:buNone/>
            </a:pPr>
            <a:endParaRPr lang="en-US" sz="1800" dirty="0" smtClean="0"/>
          </a:p>
          <a:p>
            <a:pPr marL="0" indent="0">
              <a:buNone/>
            </a:pPr>
            <a:r>
              <a:rPr lang="en-US" sz="1800" dirty="0" smtClean="0"/>
              <a:t>“Any attempt to limit appurtenant water resources to surface water fails as a matter of law and logic.”</a:t>
            </a:r>
          </a:p>
          <a:p>
            <a:pPr marL="0" indent="0">
              <a:buNone/>
            </a:pPr>
            <a:endParaRPr lang="en-US" sz="1800" dirty="0" smtClean="0"/>
          </a:p>
          <a:p>
            <a:pPr marL="0" indent="0">
              <a:buNone/>
            </a:pPr>
            <a:r>
              <a:rPr lang="en-US" sz="1800" dirty="0" smtClean="0"/>
              <a:t>“With one exception, every court to address the issue agrees that </a:t>
            </a:r>
            <a:r>
              <a:rPr lang="en-US" sz="1800" i="1" dirty="0" smtClean="0"/>
              <a:t>Winters</a:t>
            </a:r>
            <a:r>
              <a:rPr lang="en-US" sz="1800" dirty="0" smtClean="0"/>
              <a:t> rights encompass groundwater resources.” citing </a:t>
            </a:r>
            <a:r>
              <a:rPr lang="en-US" sz="1800" i="1" dirty="0" smtClean="0"/>
              <a:t>U.S. v. Washington</a:t>
            </a:r>
            <a:r>
              <a:rPr lang="en-US" sz="1800" dirty="0" smtClean="0"/>
              <a:t>, No. </a:t>
            </a:r>
            <a:r>
              <a:rPr lang="en-US" sz="1800" dirty="0" err="1" smtClean="0"/>
              <a:t>C01-0047Z</a:t>
            </a:r>
            <a:r>
              <a:rPr lang="en-US" sz="1800" dirty="0" smtClean="0"/>
              <a:t>, slip op. (</a:t>
            </a:r>
            <a:r>
              <a:rPr lang="en-US" sz="1800" dirty="0" err="1" smtClean="0"/>
              <a:t>W.D</a:t>
            </a:r>
            <a:r>
              <a:rPr lang="en-US" sz="1800" dirty="0" smtClean="0"/>
              <a:t>. Wash. Feb. 24, 2003), </a:t>
            </a:r>
            <a:r>
              <a:rPr lang="en-US" sz="1800" i="1" dirty="0"/>
              <a:t>Tweedy v. Texas</a:t>
            </a:r>
            <a:r>
              <a:rPr lang="en-US" sz="1800" dirty="0" smtClean="0"/>
              <a:t>, 286 </a:t>
            </a:r>
            <a:r>
              <a:rPr lang="en-US" sz="1800" dirty="0" err="1" smtClean="0"/>
              <a:t>F.Supp</a:t>
            </a:r>
            <a:r>
              <a:rPr lang="en-US" sz="1800" dirty="0" smtClean="0"/>
              <a:t>. 383, 385 (D. Mont. 1968);  </a:t>
            </a:r>
            <a:r>
              <a:rPr lang="en-US" sz="1800" i="1" dirty="0"/>
              <a:t>In re Gila </a:t>
            </a:r>
            <a:r>
              <a:rPr lang="en-US" sz="1800" i="1" dirty="0" smtClean="0"/>
              <a:t>River Sys</a:t>
            </a:r>
            <a:r>
              <a:rPr lang="en-US" sz="1800" dirty="0" smtClean="0"/>
              <a:t>, 989 </a:t>
            </a:r>
            <a:r>
              <a:rPr lang="en-US" sz="1800" dirty="0" err="1" smtClean="0"/>
              <a:t>P.2d</a:t>
            </a:r>
            <a:r>
              <a:rPr lang="en-US" sz="1800" dirty="0" smtClean="0"/>
              <a:t> 739, 747 (Ariz. 1999); </a:t>
            </a:r>
            <a:r>
              <a:rPr lang="en-US" sz="1800" i="1" dirty="0"/>
              <a:t>Confederated Salish and </a:t>
            </a:r>
            <a:r>
              <a:rPr lang="en-US" sz="1800" i="1" dirty="0" err="1"/>
              <a:t>Kootanai</a:t>
            </a:r>
            <a:r>
              <a:rPr lang="en-US" sz="1800" i="1" dirty="0"/>
              <a:t> Tribes v. </a:t>
            </a:r>
            <a:r>
              <a:rPr lang="en-US" sz="1800" i="1" dirty="0" err="1" smtClean="0"/>
              <a:t>Stults</a:t>
            </a:r>
            <a:r>
              <a:rPr lang="en-US" sz="1800" dirty="0" smtClean="0"/>
              <a:t>, 59 </a:t>
            </a:r>
            <a:r>
              <a:rPr lang="en-US" sz="1800" dirty="0" err="1" smtClean="0"/>
              <a:t>P.3d</a:t>
            </a:r>
            <a:r>
              <a:rPr lang="en-US" sz="1800" dirty="0" smtClean="0"/>
              <a:t> 1093, 1099 (Mont. 2002)</a:t>
            </a:r>
            <a:endParaRPr lang="en-US" sz="1800" dirty="0"/>
          </a:p>
          <a:p>
            <a:pPr marL="0" indent="0">
              <a:buNone/>
            </a:pPr>
            <a:endParaRPr lang="en-US" sz="2000" dirty="0" smtClean="0"/>
          </a:p>
          <a:p>
            <a:pPr marL="0" indent="0">
              <a:buNone/>
            </a:pPr>
            <a:endParaRPr lang="en-US" dirty="0"/>
          </a:p>
        </p:txBody>
      </p:sp>
      <p:sp>
        <p:nvSpPr>
          <p:cNvPr id="3" name="Slide Number Placeholder 2"/>
          <p:cNvSpPr>
            <a:spLocks noGrp="1"/>
          </p:cNvSpPr>
          <p:nvPr>
            <p:ph type="sldNum" sz="quarter" idx="10"/>
          </p:nvPr>
        </p:nvSpPr>
        <p:spPr/>
        <p:txBody>
          <a:bodyPr/>
          <a:lstStyle/>
          <a:p>
            <a:pPr>
              <a:defRPr/>
            </a:pPr>
            <a:fld id="{8D6A4930-00C1-41AA-92FF-B6F5A2B3DB89}" type="slidenum">
              <a:rPr lang="en-US" smtClean="0"/>
              <a:pPr>
                <a:defRPr/>
              </a:pPr>
              <a:t>6</a:t>
            </a:fld>
            <a:endParaRPr lang="en-US" dirty="0"/>
          </a:p>
        </p:txBody>
      </p:sp>
      <p:sp>
        <p:nvSpPr>
          <p:cNvPr id="4" name="Title 3"/>
          <p:cNvSpPr>
            <a:spLocks noGrp="1"/>
          </p:cNvSpPr>
          <p:nvPr>
            <p:ph type="title"/>
          </p:nvPr>
        </p:nvSpPr>
        <p:spPr/>
        <p:txBody>
          <a:bodyPr/>
          <a:lstStyle/>
          <a:p>
            <a:r>
              <a:rPr lang="en-US" dirty="0" smtClean="0"/>
              <a:t>District Court’s March 24, 2015 Order</a:t>
            </a:r>
            <a:endParaRPr lang="en-US" dirty="0"/>
          </a:p>
        </p:txBody>
      </p:sp>
    </p:spTree>
    <p:extLst>
      <p:ext uri="{BB962C8B-B14F-4D97-AF65-F5344CB8AC3E}">
        <p14:creationId xmlns:p14="http://schemas.microsoft.com/office/powerpoint/2010/main" val="2107618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sz="1600" dirty="0" smtClean="0"/>
              <a:t>“The California </a:t>
            </a:r>
            <a:r>
              <a:rPr lang="en-US" sz="1600" dirty="0"/>
              <a:t>Legislature acknowledges the supremacy of federal water rights and acquiesces in their priority</a:t>
            </a:r>
            <a:r>
              <a:rPr lang="en-US" sz="1600" dirty="0" smtClean="0"/>
              <a:t>.”</a:t>
            </a:r>
            <a:endParaRPr lang="en-US" sz="1600" dirty="0"/>
          </a:p>
          <a:p>
            <a:pPr marL="0" indent="0">
              <a:buNone/>
            </a:pPr>
            <a:endParaRPr lang="en-US" sz="1600" dirty="0"/>
          </a:p>
          <a:p>
            <a:r>
              <a:rPr lang="en-US" sz="1600" dirty="0"/>
              <a:t>California Water Code Section 10720.3 (“[I]n the management of a groundwater basin or </a:t>
            </a:r>
            <a:r>
              <a:rPr lang="en-US" sz="1600" dirty="0" err="1"/>
              <a:t>subbasin</a:t>
            </a:r>
            <a:r>
              <a:rPr lang="en-US" sz="1600" dirty="0"/>
              <a:t> by a groundwater sustainability agency or by the board, </a:t>
            </a:r>
            <a:r>
              <a:rPr lang="en-US" sz="1600" u="sng" dirty="0"/>
              <a:t>federally reserved rights to groundwater shall be respected in full</a:t>
            </a:r>
            <a:r>
              <a:rPr lang="en-US" sz="1600" dirty="0"/>
              <a:t>. In case of conflict between federal and state law . . . federal law shall prevail.) (emphasis in </a:t>
            </a:r>
            <a:r>
              <a:rPr lang="en-US" sz="1600" dirty="0" smtClean="0"/>
              <a:t>Opinion</a:t>
            </a:r>
            <a:r>
              <a:rPr lang="en-US" sz="1600" dirty="0"/>
              <a:t>).</a:t>
            </a:r>
          </a:p>
          <a:p>
            <a:endParaRPr lang="en-US" sz="1600" dirty="0" smtClean="0"/>
          </a:p>
          <a:p>
            <a:pPr marL="0" indent="0">
              <a:buNone/>
            </a:pPr>
            <a:r>
              <a:rPr lang="en-US" sz="1600" dirty="0" smtClean="0"/>
              <a:t>“Winters does not entail a ‘balancing test’ of competing interests to determine the existence and scope of rights.”</a:t>
            </a:r>
          </a:p>
          <a:p>
            <a:pPr marL="0" indent="0">
              <a:buNone/>
            </a:pPr>
            <a:endParaRPr lang="en-US" sz="1600" dirty="0" smtClean="0"/>
          </a:p>
          <a:p>
            <a:pPr marL="0" indent="0">
              <a:buNone/>
            </a:pPr>
            <a:r>
              <a:rPr lang="en-US" sz="1600" dirty="0" smtClean="0"/>
              <a:t>“The Court concludes that the federal government impliedly reserved groundwater, as well as surface water, for the Agua Caliente when it created the reservation.”</a:t>
            </a:r>
          </a:p>
          <a:p>
            <a:pPr marL="0" indent="0">
              <a:buNone/>
            </a:pPr>
            <a:endParaRPr lang="en-US" sz="2000" dirty="0"/>
          </a:p>
        </p:txBody>
      </p:sp>
      <p:sp>
        <p:nvSpPr>
          <p:cNvPr id="3" name="Slide Number Placeholder 2"/>
          <p:cNvSpPr>
            <a:spLocks noGrp="1"/>
          </p:cNvSpPr>
          <p:nvPr>
            <p:ph type="sldNum" sz="quarter" idx="10"/>
          </p:nvPr>
        </p:nvSpPr>
        <p:spPr/>
        <p:txBody>
          <a:bodyPr/>
          <a:lstStyle/>
          <a:p>
            <a:pPr>
              <a:defRPr/>
            </a:pPr>
            <a:fld id="{8D6A4930-00C1-41AA-92FF-B6F5A2B3DB89}" type="slidenum">
              <a:rPr lang="en-US" smtClean="0"/>
              <a:pPr>
                <a:defRPr/>
              </a:pPr>
              <a:t>7</a:t>
            </a:fld>
            <a:endParaRPr lang="en-US" dirty="0"/>
          </a:p>
        </p:txBody>
      </p:sp>
      <p:sp>
        <p:nvSpPr>
          <p:cNvPr id="4" name="Title 3"/>
          <p:cNvSpPr>
            <a:spLocks noGrp="1"/>
          </p:cNvSpPr>
          <p:nvPr>
            <p:ph type="title"/>
          </p:nvPr>
        </p:nvSpPr>
        <p:spPr/>
        <p:txBody>
          <a:bodyPr/>
          <a:lstStyle/>
          <a:p>
            <a:r>
              <a:rPr lang="en-US" dirty="0" smtClean="0"/>
              <a:t>District Court’s Opinion (cont.)</a:t>
            </a:r>
            <a:endParaRPr lang="en-US" dirty="0"/>
          </a:p>
        </p:txBody>
      </p:sp>
    </p:spTree>
    <p:extLst>
      <p:ext uri="{BB962C8B-B14F-4D97-AF65-F5344CB8AC3E}">
        <p14:creationId xmlns:p14="http://schemas.microsoft.com/office/powerpoint/2010/main" val="12519135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sz="2000" dirty="0" smtClean="0"/>
              <a:t>The 9th Circuit Court of Appeals granted interlocutory review.</a:t>
            </a:r>
          </a:p>
          <a:p>
            <a:pPr marL="0" indent="0">
              <a:buNone/>
            </a:pPr>
            <a:endParaRPr lang="en-US" sz="2000" dirty="0"/>
          </a:p>
          <a:p>
            <a:pPr marL="0" indent="0">
              <a:buNone/>
            </a:pPr>
            <a:r>
              <a:rPr lang="en-US" sz="2000" dirty="0" smtClean="0"/>
              <a:t>In the District Court the parties are briefing the United States and Agua Caliente’s Motion for Partial Summary Judgment regarding the Water Districts’ Equitable Defenses </a:t>
            </a:r>
          </a:p>
          <a:p>
            <a:pPr marL="0" indent="0">
              <a:buNone/>
            </a:pPr>
            <a:endParaRPr lang="en-US" sz="2000" dirty="0" smtClean="0"/>
          </a:p>
          <a:p>
            <a:pPr marL="0" indent="0">
              <a:buNone/>
            </a:pPr>
            <a:r>
              <a:rPr lang="en-US" sz="2000" dirty="0"/>
              <a:t>Tribe and United States’ Brief due on February </a:t>
            </a:r>
            <a:r>
              <a:rPr lang="en-US" sz="2000" dirty="0" smtClean="0"/>
              <a:t>9th</a:t>
            </a:r>
            <a:endParaRPr lang="en-US" sz="2000" dirty="0"/>
          </a:p>
          <a:p>
            <a:pPr marL="0" indent="0">
              <a:buNone/>
            </a:pPr>
            <a:endParaRPr lang="en-US" sz="2000" dirty="0" smtClean="0"/>
          </a:p>
          <a:p>
            <a:pPr marL="0" indent="0">
              <a:buNone/>
            </a:pPr>
            <a:r>
              <a:rPr lang="en-US" sz="2000" dirty="0" smtClean="0"/>
              <a:t>Southern California </a:t>
            </a:r>
            <a:r>
              <a:rPr lang="en-US" sz="2000" dirty="0"/>
              <a:t>Tribal Chairman’s </a:t>
            </a:r>
            <a:r>
              <a:rPr lang="en-US" sz="2000" dirty="0" smtClean="0"/>
              <a:t>Association Amicus </a:t>
            </a:r>
          </a:p>
          <a:p>
            <a:pPr marL="0" indent="0">
              <a:buNone/>
            </a:pPr>
            <a:r>
              <a:rPr lang="en-US" sz="2000" dirty="0"/>
              <a:t>	</a:t>
            </a:r>
            <a:r>
              <a:rPr lang="en-US" sz="2000" dirty="0" smtClean="0"/>
              <a:t>- 45 tribes</a:t>
            </a:r>
            <a:endParaRPr lang="en-US" sz="2000" dirty="0"/>
          </a:p>
          <a:p>
            <a:pPr marL="0" indent="0">
              <a:buNone/>
            </a:pPr>
            <a:endParaRPr lang="en-US" sz="2000" dirty="0"/>
          </a:p>
          <a:p>
            <a:pPr marL="0" indent="0">
              <a:buNone/>
            </a:pPr>
            <a:r>
              <a:rPr lang="en-US" sz="2000" dirty="0"/>
              <a:t>Contact – Colin Cloud Hampson, champson@sonosky.com</a:t>
            </a:r>
          </a:p>
          <a:p>
            <a:pPr marL="0" indent="0">
              <a:buNone/>
            </a:pPr>
            <a:endParaRPr lang="en-US" sz="2000" dirty="0"/>
          </a:p>
        </p:txBody>
      </p:sp>
      <p:sp>
        <p:nvSpPr>
          <p:cNvPr id="3" name="Slide Number Placeholder 2"/>
          <p:cNvSpPr>
            <a:spLocks noGrp="1"/>
          </p:cNvSpPr>
          <p:nvPr>
            <p:ph type="sldNum" sz="quarter" idx="10"/>
          </p:nvPr>
        </p:nvSpPr>
        <p:spPr/>
        <p:txBody>
          <a:bodyPr/>
          <a:lstStyle/>
          <a:p>
            <a:pPr>
              <a:defRPr/>
            </a:pPr>
            <a:fld id="{8D6A4930-00C1-41AA-92FF-B6F5A2B3DB89}" type="slidenum">
              <a:rPr lang="en-US" smtClean="0"/>
              <a:pPr>
                <a:defRPr/>
              </a:pPr>
              <a:t>8</a:t>
            </a:fld>
            <a:endParaRPr lang="en-US" dirty="0"/>
          </a:p>
        </p:txBody>
      </p:sp>
      <p:sp>
        <p:nvSpPr>
          <p:cNvPr id="4" name="Title 3"/>
          <p:cNvSpPr>
            <a:spLocks noGrp="1"/>
          </p:cNvSpPr>
          <p:nvPr>
            <p:ph type="title"/>
          </p:nvPr>
        </p:nvSpPr>
        <p:spPr/>
        <p:txBody>
          <a:bodyPr/>
          <a:lstStyle/>
          <a:p>
            <a:pPr algn="ctr"/>
            <a:r>
              <a:rPr lang="en-US" dirty="0" smtClean="0"/>
              <a:t>Next Steps</a:t>
            </a:r>
            <a:endParaRPr lang="en-US" dirty="0"/>
          </a:p>
        </p:txBody>
      </p:sp>
    </p:spTree>
    <p:extLst>
      <p:ext uri="{BB962C8B-B14F-4D97-AF65-F5344CB8AC3E}">
        <p14:creationId xmlns:p14="http://schemas.microsoft.com/office/powerpoint/2010/main" val="35100205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By the end </a:t>
            </a:r>
            <a:r>
              <a:rPr lang="en-US" dirty="0" smtClean="0"/>
              <a:t>of </a:t>
            </a:r>
            <a:r>
              <a:rPr lang="en-US" dirty="0"/>
              <a:t>year 2012, </a:t>
            </a:r>
            <a:r>
              <a:rPr lang="en-US" b="1" dirty="0"/>
              <a:t>200,000 indexed boxes</a:t>
            </a:r>
            <a:r>
              <a:rPr lang="en-US" dirty="0"/>
              <a:t> had been sent to </a:t>
            </a:r>
            <a:r>
              <a:rPr lang="en-US" dirty="0" err="1"/>
              <a:t>AIRR</a:t>
            </a:r>
            <a:r>
              <a:rPr lang="en-US" dirty="0"/>
              <a:t> for permanent </a:t>
            </a:r>
            <a:r>
              <a:rPr lang="en-US" dirty="0" smtClean="0"/>
              <a:t>storage.</a:t>
            </a:r>
          </a:p>
          <a:p>
            <a:endParaRPr lang="en-US" dirty="0"/>
          </a:p>
          <a:p>
            <a:r>
              <a:rPr lang="en-US" dirty="0" smtClean="0"/>
              <a:t>Monthly </a:t>
            </a:r>
            <a:r>
              <a:rPr lang="en-US" dirty="0"/>
              <a:t>average of boxes received has been 1,157</a:t>
            </a:r>
            <a:r>
              <a:rPr lang="en-US" dirty="0" smtClean="0"/>
              <a:t>.</a:t>
            </a:r>
          </a:p>
          <a:p>
            <a:endParaRPr lang="en-US" dirty="0" smtClean="0"/>
          </a:p>
          <a:p>
            <a:r>
              <a:rPr lang="en-US" dirty="0" smtClean="0"/>
              <a:t>Each </a:t>
            </a:r>
            <a:r>
              <a:rPr lang="en-US" dirty="0"/>
              <a:t>standard records center box holds </a:t>
            </a:r>
            <a:r>
              <a:rPr lang="en-US" dirty="0" smtClean="0"/>
              <a:t> </a:t>
            </a:r>
            <a:r>
              <a:rPr lang="en-US" dirty="0"/>
              <a:t>approximately 2,500 sheets of paper. </a:t>
            </a:r>
            <a:endParaRPr lang="en-US" dirty="0" smtClean="0"/>
          </a:p>
          <a:p>
            <a:pPr marL="0" indent="0">
              <a:buNone/>
            </a:pPr>
            <a:endParaRPr lang="en-US" dirty="0" smtClean="0"/>
          </a:p>
          <a:p>
            <a:r>
              <a:rPr lang="en-US" b="1" dirty="0" smtClean="0"/>
              <a:t>500,000,000 </a:t>
            </a:r>
            <a:r>
              <a:rPr lang="en-US" b="1" dirty="0"/>
              <a:t>pages</a:t>
            </a:r>
            <a:r>
              <a:rPr lang="en-US" dirty="0"/>
              <a:t> of trust records stored </a:t>
            </a:r>
          </a:p>
        </p:txBody>
      </p:sp>
      <p:sp>
        <p:nvSpPr>
          <p:cNvPr id="3" name="Slide Number Placeholder 2"/>
          <p:cNvSpPr>
            <a:spLocks noGrp="1"/>
          </p:cNvSpPr>
          <p:nvPr>
            <p:ph type="sldNum" sz="quarter" idx="10"/>
          </p:nvPr>
        </p:nvSpPr>
        <p:spPr/>
        <p:txBody>
          <a:bodyPr/>
          <a:lstStyle/>
          <a:p>
            <a:pPr>
              <a:defRPr/>
            </a:pPr>
            <a:fld id="{8D6A4930-00C1-41AA-92FF-B6F5A2B3DB89}" type="slidenum">
              <a:rPr lang="en-US" smtClean="0"/>
              <a:pPr>
                <a:defRPr/>
              </a:pPr>
              <a:t>9</a:t>
            </a:fld>
            <a:endParaRPr lang="en-US" dirty="0"/>
          </a:p>
        </p:txBody>
      </p:sp>
      <p:sp>
        <p:nvSpPr>
          <p:cNvPr id="4" name="Title 3"/>
          <p:cNvSpPr>
            <a:spLocks noGrp="1"/>
          </p:cNvSpPr>
          <p:nvPr>
            <p:ph type="title"/>
          </p:nvPr>
        </p:nvSpPr>
        <p:spPr/>
        <p:txBody>
          <a:bodyPr/>
          <a:lstStyle/>
          <a:p>
            <a:pPr algn="ctr"/>
            <a:r>
              <a:rPr lang="en-US" sz="3200" dirty="0" smtClean="0"/>
              <a:t>Volume of Documents at </a:t>
            </a:r>
            <a:r>
              <a:rPr lang="en-US" sz="3200" dirty="0" err="1" smtClean="0"/>
              <a:t>AIRR</a:t>
            </a:r>
            <a:endParaRPr lang="en-US" sz="3200" dirty="0"/>
          </a:p>
        </p:txBody>
      </p:sp>
    </p:spTree>
    <p:extLst>
      <p:ext uri="{BB962C8B-B14F-4D97-AF65-F5344CB8AC3E}">
        <p14:creationId xmlns:p14="http://schemas.microsoft.com/office/powerpoint/2010/main" val="3746184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sz="1600" dirty="0" smtClean="0"/>
              <a:t>“</a:t>
            </a:r>
            <a:r>
              <a:rPr lang="en-US" sz="1600" dirty="0" err="1" smtClean="0"/>
              <a:t>AIRR</a:t>
            </a:r>
            <a:r>
              <a:rPr lang="en-US" sz="1600" dirty="0" smtClean="0"/>
              <a:t> </a:t>
            </a:r>
            <a:r>
              <a:rPr lang="en-US" sz="1600" dirty="0"/>
              <a:t>provides </a:t>
            </a:r>
            <a:r>
              <a:rPr lang="en-US" sz="1600" dirty="0" smtClean="0"/>
              <a:t>… </a:t>
            </a:r>
            <a:r>
              <a:rPr lang="en-US" sz="1600" b="1" dirty="0" smtClean="0"/>
              <a:t>tribes</a:t>
            </a:r>
            <a:r>
              <a:rPr lang="en-US" sz="1600" dirty="0"/>
              <a:t>, and contractors </a:t>
            </a:r>
            <a:r>
              <a:rPr lang="en-US" sz="1600" b="1" i="1" dirty="0"/>
              <a:t>secure access to inactive records for research</a:t>
            </a:r>
            <a:r>
              <a:rPr lang="en-US" sz="1600" dirty="0"/>
              <a:t>. Records are </a:t>
            </a:r>
            <a:r>
              <a:rPr lang="en-US" sz="1600" b="1" i="1" dirty="0"/>
              <a:t>stored in strict compliance with NARA standards</a:t>
            </a:r>
            <a:r>
              <a:rPr lang="en-US" sz="1600" dirty="0" smtClean="0"/>
              <a:t>.”</a:t>
            </a:r>
          </a:p>
          <a:p>
            <a:pPr marL="0" indent="0">
              <a:buNone/>
            </a:pPr>
            <a:endParaRPr lang="en-US" sz="1600" dirty="0" smtClean="0"/>
          </a:p>
          <a:p>
            <a:pPr marL="0" indent="0">
              <a:buNone/>
            </a:pPr>
            <a:r>
              <a:rPr lang="en-US" sz="1600" dirty="0" smtClean="0"/>
              <a:t>“</a:t>
            </a:r>
            <a:r>
              <a:rPr lang="en-US" sz="1600" dirty="0"/>
              <a:t>The </a:t>
            </a:r>
            <a:r>
              <a:rPr lang="en-US" sz="1600" dirty="0" err="1"/>
              <a:t>AIRR</a:t>
            </a:r>
            <a:r>
              <a:rPr lang="en-US" sz="1600" dirty="0"/>
              <a:t> is state of the art . . . </a:t>
            </a:r>
            <a:r>
              <a:rPr lang="en-US" sz="1600" dirty="0" smtClean="0"/>
              <a:t>”</a:t>
            </a:r>
          </a:p>
          <a:p>
            <a:pPr marL="0" indent="0">
              <a:buNone/>
            </a:pPr>
            <a:endParaRPr lang="en-US" sz="1600" dirty="0"/>
          </a:p>
          <a:p>
            <a:pPr marL="0" indent="0">
              <a:buNone/>
            </a:pPr>
            <a:r>
              <a:rPr lang="en-US" sz="1600" dirty="0" smtClean="0"/>
              <a:t>By </a:t>
            </a:r>
            <a:r>
              <a:rPr lang="en-US" sz="1600" dirty="0"/>
              <a:t>locating, centralizing, securing and indexing trust records, </a:t>
            </a:r>
            <a:r>
              <a:rPr lang="en-US" sz="1600" b="1" i="1" u="sng" dirty="0" err="1"/>
              <a:t>AIRR</a:t>
            </a:r>
            <a:r>
              <a:rPr lang="en-US" sz="1600" b="1" i="1" u="sng" dirty="0"/>
              <a:t> is now trying to give </a:t>
            </a:r>
            <a:r>
              <a:rPr lang="en-US" sz="1600" b="1" i="1" u="sng" dirty="0" err="1"/>
              <a:t>IIM</a:t>
            </a:r>
            <a:r>
              <a:rPr lang="en-US" sz="1600" b="1" i="1" u="sng" dirty="0"/>
              <a:t> account holders, tribal leaders and Bureau of Indian Affairs (BIA) Fiduciary Trust Officers more-accessible, -timely and -accurate information on trust lands, revenues and lease transactions. </a:t>
            </a:r>
            <a:r>
              <a:rPr lang="en-US" sz="1600" dirty="0"/>
              <a:t> </a:t>
            </a:r>
            <a:r>
              <a:rPr lang="en-US" sz="1600" i="1" dirty="0" smtClean="0"/>
              <a:t>Read </a:t>
            </a:r>
            <a:r>
              <a:rPr lang="en-US" sz="1600" i="1" dirty="0"/>
              <a:t>more at </a:t>
            </a:r>
            <a:r>
              <a:rPr lang="en-US" sz="1600" i="1" u="sng" dirty="0">
                <a:solidFill>
                  <a:srgbClr val="002060"/>
                </a:solidFill>
                <a:hlinkClick r:id="rId2"/>
              </a:rPr>
              <a:t>http://indiancountrytodaymedianetwork.com/2011/12/22/indian-records-repository-kansas-preserves-indian-records-69089</a:t>
            </a:r>
            <a:r>
              <a:rPr lang="en-US" sz="1600" dirty="0">
                <a:solidFill>
                  <a:srgbClr val="002060"/>
                </a:solidFill>
              </a:rPr>
              <a:t> </a:t>
            </a:r>
          </a:p>
        </p:txBody>
      </p:sp>
      <p:sp>
        <p:nvSpPr>
          <p:cNvPr id="3" name="Slide Number Placeholder 2"/>
          <p:cNvSpPr>
            <a:spLocks noGrp="1"/>
          </p:cNvSpPr>
          <p:nvPr>
            <p:ph type="sldNum" sz="quarter" idx="10"/>
          </p:nvPr>
        </p:nvSpPr>
        <p:spPr/>
        <p:txBody>
          <a:bodyPr/>
          <a:lstStyle/>
          <a:p>
            <a:pPr>
              <a:defRPr/>
            </a:pPr>
            <a:fld id="{8D6A4930-00C1-41AA-92FF-B6F5A2B3DB89}" type="slidenum">
              <a:rPr lang="en-US" smtClean="0"/>
              <a:pPr>
                <a:defRPr/>
              </a:pPr>
              <a:t>10</a:t>
            </a:fld>
            <a:endParaRPr lang="en-US" dirty="0"/>
          </a:p>
        </p:txBody>
      </p:sp>
      <p:sp>
        <p:nvSpPr>
          <p:cNvPr id="4" name="Title 3"/>
          <p:cNvSpPr>
            <a:spLocks noGrp="1"/>
          </p:cNvSpPr>
          <p:nvPr>
            <p:ph type="title"/>
          </p:nvPr>
        </p:nvSpPr>
        <p:spPr/>
        <p:txBody>
          <a:bodyPr/>
          <a:lstStyle/>
          <a:p>
            <a:r>
              <a:rPr lang="en-US" dirty="0" smtClean="0"/>
              <a:t>What have we heard about the </a:t>
            </a:r>
            <a:r>
              <a:rPr lang="en-US" dirty="0" err="1" smtClean="0"/>
              <a:t>AIRR</a:t>
            </a:r>
            <a:r>
              <a:rPr lang="en-US" dirty="0"/>
              <a:t>?</a:t>
            </a:r>
          </a:p>
        </p:txBody>
      </p:sp>
    </p:spTree>
    <p:extLst>
      <p:ext uri="{BB962C8B-B14F-4D97-AF65-F5344CB8AC3E}">
        <p14:creationId xmlns:p14="http://schemas.microsoft.com/office/powerpoint/2010/main" val="3755698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lvl="0" indent="0">
              <a:buNone/>
            </a:pPr>
            <a:r>
              <a:rPr lang="en-US" sz="2000" i="1" dirty="0" smtClean="0"/>
              <a:t>Ak-Chin Indian Community v. United States</a:t>
            </a:r>
          </a:p>
          <a:p>
            <a:pPr marL="0" lvl="0" indent="0">
              <a:buNone/>
            </a:pPr>
            <a:endParaRPr lang="en-US" sz="2000" i="1" dirty="0" smtClean="0"/>
          </a:p>
          <a:p>
            <a:pPr marL="0" lvl="0" indent="0">
              <a:buNone/>
            </a:pPr>
            <a:r>
              <a:rPr lang="en-US" sz="2000" dirty="0" smtClean="0"/>
              <a:t>District Court Action </a:t>
            </a:r>
          </a:p>
          <a:p>
            <a:pPr lvl="0">
              <a:buFont typeface="Arial" panose="020B0604020202020204" pitchFamily="34" charset="0"/>
              <a:buChar char="•"/>
            </a:pPr>
            <a:r>
              <a:rPr lang="en-US" sz="2000" dirty="0" smtClean="0"/>
              <a:t>15 ROWS</a:t>
            </a:r>
          </a:p>
          <a:p>
            <a:pPr lvl="0">
              <a:buFont typeface="Arial" panose="020B0604020202020204" pitchFamily="34" charset="0"/>
              <a:buChar char="•"/>
            </a:pPr>
            <a:r>
              <a:rPr lang="en-US" sz="2000" dirty="0" smtClean="0"/>
              <a:t>8,200 boxes at the </a:t>
            </a:r>
            <a:r>
              <a:rPr lang="en-US" sz="2000" dirty="0" err="1" smtClean="0"/>
              <a:t>AIRR</a:t>
            </a:r>
            <a:r>
              <a:rPr lang="en-US" sz="2000" dirty="0" smtClean="0"/>
              <a:t>, 20.5 million pages</a:t>
            </a:r>
          </a:p>
          <a:p>
            <a:pPr lvl="0">
              <a:buFont typeface="Arial" panose="020B0604020202020204" pitchFamily="34" charset="0"/>
              <a:buChar char="•"/>
            </a:pPr>
            <a:r>
              <a:rPr lang="en-US" sz="2000" dirty="0" smtClean="0"/>
              <a:t>Really none were stored at the </a:t>
            </a:r>
            <a:r>
              <a:rPr lang="en-US" sz="2000" dirty="0" err="1" smtClean="0"/>
              <a:t>AIRR</a:t>
            </a:r>
            <a:endParaRPr lang="en-US" sz="2000" dirty="0" smtClean="0"/>
          </a:p>
          <a:p>
            <a:pPr lvl="0">
              <a:buFont typeface="Arial" panose="020B0604020202020204" pitchFamily="34" charset="0"/>
              <a:buChar char="•"/>
            </a:pPr>
            <a:endParaRPr lang="en-US" sz="2000" dirty="0" smtClean="0"/>
          </a:p>
          <a:p>
            <a:pPr marL="0" lvl="0" indent="0">
              <a:buNone/>
            </a:pPr>
            <a:r>
              <a:rPr lang="en-US" sz="2000" dirty="0" smtClean="0"/>
              <a:t>Court of Federal Claims Action</a:t>
            </a:r>
          </a:p>
          <a:p>
            <a:pPr lvl="0">
              <a:buFont typeface="Arial" panose="020B0604020202020204" pitchFamily="34" charset="0"/>
              <a:buChar char="•"/>
            </a:pPr>
            <a:r>
              <a:rPr lang="en-US" sz="2000" dirty="0" smtClean="0"/>
              <a:t>34,293 </a:t>
            </a:r>
            <a:r>
              <a:rPr lang="en-US" sz="2000" dirty="0"/>
              <a:t>boxes </a:t>
            </a:r>
            <a:r>
              <a:rPr lang="en-US" sz="2000" dirty="0" smtClean="0"/>
              <a:t>at </a:t>
            </a:r>
            <a:r>
              <a:rPr lang="en-US" sz="2000" dirty="0"/>
              <a:t>the </a:t>
            </a:r>
            <a:r>
              <a:rPr lang="en-US" sz="2000" dirty="0" err="1"/>
              <a:t>AIRR</a:t>
            </a:r>
            <a:r>
              <a:rPr lang="en-US" sz="2000" dirty="0"/>
              <a:t> that may or may not have responsive documents</a:t>
            </a:r>
          </a:p>
          <a:p>
            <a:pPr lvl="0">
              <a:buFont typeface="Arial" panose="020B0604020202020204" pitchFamily="34" charset="0"/>
              <a:buChar char="•"/>
            </a:pPr>
            <a:r>
              <a:rPr lang="en-US" sz="2000" dirty="0" smtClean="0"/>
              <a:t>Three </a:t>
            </a:r>
            <a:r>
              <a:rPr lang="en-US" sz="2000" dirty="0"/>
              <a:t>categories: (1) Most likely; (2) likely; (3) least </a:t>
            </a:r>
            <a:r>
              <a:rPr lang="en-US" sz="2000" dirty="0" smtClean="0"/>
              <a:t>likely</a:t>
            </a:r>
          </a:p>
          <a:p>
            <a:pPr lvl="0">
              <a:buFont typeface="Arial" panose="020B0604020202020204" pitchFamily="34" charset="0"/>
              <a:buChar char="•"/>
            </a:pPr>
            <a:r>
              <a:rPr lang="en-US" sz="2000" dirty="0" smtClean="0"/>
              <a:t>Cost the US </a:t>
            </a:r>
            <a:r>
              <a:rPr lang="en-US" sz="2000" b="1" dirty="0" smtClean="0">
                <a:solidFill>
                  <a:schemeClr val="accent2"/>
                </a:solidFill>
              </a:rPr>
              <a:t>$6.4 million </a:t>
            </a:r>
            <a:r>
              <a:rPr lang="en-US" sz="2000" dirty="0" smtClean="0"/>
              <a:t>to search</a:t>
            </a:r>
            <a:endParaRPr lang="en-US" sz="2000" dirty="0"/>
          </a:p>
          <a:p>
            <a:pPr lvl="0">
              <a:buFontTx/>
              <a:buChar char="-"/>
            </a:pPr>
            <a:endParaRPr lang="en-US" dirty="0"/>
          </a:p>
          <a:p>
            <a:pPr lvl="0">
              <a:buFontTx/>
              <a:buChar char="-"/>
            </a:pPr>
            <a:endParaRPr lang="en-US" dirty="0"/>
          </a:p>
          <a:p>
            <a:endParaRPr lang="en-US" dirty="0"/>
          </a:p>
        </p:txBody>
      </p:sp>
      <p:sp>
        <p:nvSpPr>
          <p:cNvPr id="3" name="Slide Number Placeholder 2"/>
          <p:cNvSpPr>
            <a:spLocks noGrp="1"/>
          </p:cNvSpPr>
          <p:nvPr>
            <p:ph type="sldNum" sz="quarter" idx="10"/>
          </p:nvPr>
        </p:nvSpPr>
        <p:spPr/>
        <p:txBody>
          <a:bodyPr/>
          <a:lstStyle/>
          <a:p>
            <a:pPr>
              <a:defRPr/>
            </a:pPr>
            <a:fld id="{8D6A4930-00C1-41AA-92FF-B6F5A2B3DB89}" type="slidenum">
              <a:rPr lang="en-US" smtClean="0"/>
              <a:pPr>
                <a:defRPr/>
              </a:pPr>
              <a:t>11</a:t>
            </a:fld>
            <a:endParaRPr lang="en-US" dirty="0"/>
          </a:p>
        </p:txBody>
      </p:sp>
      <p:sp>
        <p:nvSpPr>
          <p:cNvPr id="4" name="Title 3"/>
          <p:cNvSpPr>
            <a:spLocks noGrp="1"/>
          </p:cNvSpPr>
          <p:nvPr>
            <p:ph type="title"/>
          </p:nvPr>
        </p:nvSpPr>
        <p:spPr/>
        <p:txBody>
          <a:bodyPr/>
          <a:lstStyle/>
          <a:p>
            <a:r>
              <a:rPr lang="en-US" dirty="0" smtClean="0"/>
              <a:t>What is it really like at the </a:t>
            </a:r>
            <a:r>
              <a:rPr lang="en-US" dirty="0" err="1" smtClean="0"/>
              <a:t>AIRR</a:t>
            </a:r>
            <a:r>
              <a:rPr lang="en-US" dirty="0" smtClean="0"/>
              <a:t>?</a:t>
            </a:r>
            <a:endParaRPr lang="en-US" dirty="0"/>
          </a:p>
        </p:txBody>
      </p:sp>
    </p:spTree>
    <p:extLst>
      <p:ext uri="{BB962C8B-B14F-4D97-AF65-F5344CB8AC3E}">
        <p14:creationId xmlns:p14="http://schemas.microsoft.com/office/powerpoint/2010/main" val="3045435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buFont typeface="Arial" panose="020B0604020202020204" pitchFamily="34" charset="0"/>
              <a:buChar char="•"/>
            </a:pPr>
            <a:r>
              <a:rPr lang="en-US" dirty="0" smtClean="0"/>
              <a:t>18 </a:t>
            </a:r>
            <a:r>
              <a:rPr lang="en-US" dirty="0"/>
              <a:t>boxes of documents, 45,000 pages, only to uncover 390 </a:t>
            </a:r>
            <a:r>
              <a:rPr lang="en-US" dirty="0" smtClean="0"/>
              <a:t>pages of responsive </a:t>
            </a:r>
            <a:r>
              <a:rPr lang="en-US" dirty="0"/>
              <a:t>documents</a:t>
            </a:r>
          </a:p>
          <a:p>
            <a:pPr lvl="0"/>
            <a:r>
              <a:rPr lang="en-US" dirty="0" smtClean="0"/>
              <a:t>Less </a:t>
            </a:r>
            <a:r>
              <a:rPr lang="en-US" dirty="0"/>
              <a:t>than 1% of the documents reviewed contained responsive material</a:t>
            </a:r>
          </a:p>
          <a:p>
            <a:pPr>
              <a:buFont typeface="Arial" panose="020B0604020202020204" pitchFamily="34" charset="0"/>
              <a:buChar char="•"/>
            </a:pPr>
            <a:r>
              <a:rPr lang="en-US" dirty="0" err="1" smtClean="0"/>
              <a:t>BISS</a:t>
            </a:r>
            <a:r>
              <a:rPr lang="en-US" dirty="0" smtClean="0"/>
              <a:t> – Documents indexed only at the file level</a:t>
            </a:r>
          </a:p>
          <a:p>
            <a:pPr lvl="0">
              <a:buFont typeface="Arial" panose="020B0604020202020204" pitchFamily="34" charset="0"/>
              <a:buChar char="•"/>
            </a:pPr>
            <a:r>
              <a:rPr lang="en-US" dirty="0" smtClean="0"/>
              <a:t>The boxes are </a:t>
            </a:r>
            <a:r>
              <a:rPr lang="en-US" dirty="0"/>
              <a:t>not </a:t>
            </a:r>
            <a:r>
              <a:rPr lang="en-US" dirty="0" smtClean="0"/>
              <a:t>identified </a:t>
            </a:r>
            <a:r>
              <a:rPr lang="en-US" dirty="0"/>
              <a:t>by </a:t>
            </a:r>
            <a:r>
              <a:rPr lang="en-US" dirty="0" smtClean="0"/>
              <a:t>tribe</a:t>
            </a:r>
          </a:p>
          <a:p>
            <a:pPr marL="0" indent="0">
              <a:buNone/>
            </a:pPr>
            <a:r>
              <a:rPr lang="en-US" dirty="0" smtClean="0"/>
              <a:t>	Search </a:t>
            </a:r>
            <a:r>
              <a:rPr lang="en-US" dirty="0"/>
              <a:t>by Tribal Code =</a:t>
            </a:r>
            <a:r>
              <a:rPr lang="en-US" dirty="0" smtClean="0"/>
              <a:t> </a:t>
            </a:r>
            <a:r>
              <a:rPr lang="en-US" dirty="0"/>
              <a:t>237 </a:t>
            </a:r>
            <a:r>
              <a:rPr lang="en-US" dirty="0" smtClean="0"/>
              <a:t>boxes</a:t>
            </a:r>
          </a:p>
          <a:p>
            <a:pPr marL="0" lvl="0" indent="0">
              <a:buNone/>
            </a:pPr>
            <a:r>
              <a:rPr lang="en-US" dirty="0" smtClean="0"/>
              <a:t>	Search </a:t>
            </a:r>
            <a:r>
              <a:rPr lang="en-US" dirty="0"/>
              <a:t>by name </a:t>
            </a:r>
            <a:r>
              <a:rPr lang="en-US" dirty="0" smtClean="0"/>
              <a:t>= 83 boxes</a:t>
            </a:r>
          </a:p>
          <a:p>
            <a:pPr lvl="0">
              <a:buFont typeface="Arial" panose="020B0604020202020204" pitchFamily="34" charset="0"/>
              <a:buChar char="•"/>
            </a:pPr>
            <a:r>
              <a:rPr lang="en-US" dirty="0" smtClean="0"/>
              <a:t>Documents are co-mingled</a:t>
            </a:r>
            <a:endParaRPr lang="en-US" dirty="0"/>
          </a:p>
          <a:p>
            <a:pPr lvl="0"/>
            <a:endParaRPr lang="en-US" dirty="0"/>
          </a:p>
          <a:p>
            <a:endParaRPr lang="en-US" dirty="0"/>
          </a:p>
        </p:txBody>
      </p:sp>
      <p:sp>
        <p:nvSpPr>
          <p:cNvPr id="3" name="Slide Number Placeholder 2"/>
          <p:cNvSpPr>
            <a:spLocks noGrp="1"/>
          </p:cNvSpPr>
          <p:nvPr>
            <p:ph type="sldNum" sz="quarter" idx="10"/>
          </p:nvPr>
        </p:nvSpPr>
        <p:spPr/>
        <p:txBody>
          <a:bodyPr/>
          <a:lstStyle/>
          <a:p>
            <a:pPr>
              <a:defRPr/>
            </a:pPr>
            <a:fld id="{8D6A4930-00C1-41AA-92FF-B6F5A2B3DB89}" type="slidenum">
              <a:rPr lang="en-US" smtClean="0"/>
              <a:pPr>
                <a:defRPr/>
              </a:pPr>
              <a:t>12</a:t>
            </a:fld>
            <a:endParaRPr lang="en-US" dirty="0"/>
          </a:p>
        </p:txBody>
      </p:sp>
      <p:sp>
        <p:nvSpPr>
          <p:cNvPr id="4" name="Title 3"/>
          <p:cNvSpPr>
            <a:spLocks noGrp="1"/>
          </p:cNvSpPr>
          <p:nvPr>
            <p:ph type="title"/>
          </p:nvPr>
        </p:nvSpPr>
        <p:spPr/>
        <p:txBody>
          <a:bodyPr/>
          <a:lstStyle/>
          <a:p>
            <a:r>
              <a:rPr lang="en-US" dirty="0" smtClean="0"/>
              <a:t>Lesson Learned </a:t>
            </a:r>
            <a:endParaRPr lang="en-US" dirty="0"/>
          </a:p>
        </p:txBody>
      </p:sp>
    </p:spTree>
    <p:extLst>
      <p:ext uri="{BB962C8B-B14F-4D97-AF65-F5344CB8AC3E}">
        <p14:creationId xmlns:p14="http://schemas.microsoft.com/office/powerpoint/2010/main" val="697193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Some files within the boxes have no titles at all.</a:t>
            </a:r>
          </a:p>
          <a:p>
            <a:pPr lvl="0"/>
            <a:r>
              <a:rPr lang="en-US" dirty="0"/>
              <a:t>Among the 16 boxes reviewed, several of them were in complete </a:t>
            </a:r>
            <a:r>
              <a:rPr lang="en-US" dirty="0" smtClean="0"/>
              <a:t>disarray</a:t>
            </a:r>
            <a:r>
              <a:rPr lang="en-US" dirty="0"/>
              <a:t>. </a:t>
            </a:r>
            <a:endParaRPr lang="en-US" dirty="0" smtClean="0"/>
          </a:p>
          <a:p>
            <a:pPr lvl="0"/>
            <a:r>
              <a:rPr lang="en-US" dirty="0" smtClean="0"/>
              <a:t>Of </a:t>
            </a:r>
            <a:r>
              <a:rPr lang="en-US" dirty="0"/>
              <a:t>the 16 boxes reviewed </a:t>
            </a:r>
            <a:r>
              <a:rPr lang="en-US" dirty="0" smtClean="0"/>
              <a:t>none </a:t>
            </a:r>
            <a:r>
              <a:rPr lang="en-US" dirty="0"/>
              <a:t>had tribal identifying </a:t>
            </a:r>
            <a:r>
              <a:rPr lang="en-US" dirty="0" smtClean="0"/>
              <a:t>information.</a:t>
            </a:r>
            <a:endParaRPr lang="en-US" dirty="0"/>
          </a:p>
          <a:p>
            <a:r>
              <a:rPr lang="en-US" dirty="0"/>
              <a:t>None of the boxes labeled </a:t>
            </a:r>
            <a:r>
              <a:rPr lang="en-US" dirty="0" smtClean="0"/>
              <a:t>“manual review” had </a:t>
            </a:r>
            <a:r>
              <a:rPr lang="en-US" dirty="0"/>
              <a:t>responsive </a:t>
            </a:r>
            <a:r>
              <a:rPr lang="en-US" dirty="0" smtClean="0"/>
              <a:t>documents.</a:t>
            </a:r>
            <a:endParaRPr lang="en-US" dirty="0"/>
          </a:p>
        </p:txBody>
      </p:sp>
      <p:sp>
        <p:nvSpPr>
          <p:cNvPr id="3" name="Slide Number Placeholder 2"/>
          <p:cNvSpPr>
            <a:spLocks noGrp="1"/>
          </p:cNvSpPr>
          <p:nvPr>
            <p:ph type="sldNum" sz="quarter" idx="10"/>
          </p:nvPr>
        </p:nvSpPr>
        <p:spPr/>
        <p:txBody>
          <a:bodyPr/>
          <a:lstStyle/>
          <a:p>
            <a:pPr>
              <a:defRPr/>
            </a:pPr>
            <a:fld id="{8D6A4930-00C1-41AA-92FF-B6F5A2B3DB89}" type="slidenum">
              <a:rPr lang="en-US" smtClean="0"/>
              <a:pPr>
                <a:defRPr/>
              </a:pPr>
              <a:t>13</a:t>
            </a:fld>
            <a:endParaRPr lang="en-US" dirty="0"/>
          </a:p>
        </p:txBody>
      </p:sp>
      <p:sp>
        <p:nvSpPr>
          <p:cNvPr id="4" name="Title 3"/>
          <p:cNvSpPr>
            <a:spLocks noGrp="1"/>
          </p:cNvSpPr>
          <p:nvPr>
            <p:ph type="title"/>
          </p:nvPr>
        </p:nvSpPr>
        <p:spPr/>
        <p:txBody>
          <a:bodyPr/>
          <a:lstStyle/>
          <a:p>
            <a:r>
              <a:rPr lang="en-US" dirty="0" smtClean="0"/>
              <a:t>Other Observations</a:t>
            </a:r>
            <a:endParaRPr lang="en-US" dirty="0"/>
          </a:p>
        </p:txBody>
      </p:sp>
    </p:spTree>
    <p:extLst>
      <p:ext uri="{BB962C8B-B14F-4D97-AF65-F5344CB8AC3E}">
        <p14:creationId xmlns:p14="http://schemas.microsoft.com/office/powerpoint/2010/main" val="32526026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sz="2000" i="1" dirty="0"/>
              <a:t>Ak-Chin v. United States</a:t>
            </a:r>
            <a:r>
              <a:rPr lang="en-US" sz="2000" dirty="0"/>
              <a:t>, 85 Fed. Cl. 397 (2009)</a:t>
            </a:r>
          </a:p>
          <a:p>
            <a:r>
              <a:rPr lang="en-US" sz="2000" dirty="0" smtClean="0"/>
              <a:t>“…searches </a:t>
            </a:r>
            <a:r>
              <a:rPr lang="en-US" sz="2000" dirty="0"/>
              <a:t>using the </a:t>
            </a:r>
            <a:r>
              <a:rPr lang="en-US" sz="2000" dirty="0" err="1"/>
              <a:t>BISS</a:t>
            </a:r>
            <a:r>
              <a:rPr lang="en-US" sz="2000" dirty="0"/>
              <a:t> </a:t>
            </a:r>
            <a:r>
              <a:rPr lang="en-US" sz="2000" dirty="0" smtClean="0"/>
              <a:t>database </a:t>
            </a:r>
            <a:r>
              <a:rPr lang="en-US" sz="2000" dirty="0"/>
              <a:t>have proven </a:t>
            </a:r>
            <a:r>
              <a:rPr lang="en-US" sz="2000" b="1" dirty="0"/>
              <a:t>unwieldy </a:t>
            </a:r>
            <a:r>
              <a:rPr lang="en-US" sz="2000" dirty="0"/>
              <a:t>and </a:t>
            </a:r>
            <a:r>
              <a:rPr lang="en-US" sz="2000" b="1" dirty="0"/>
              <a:t>unhelpful.</a:t>
            </a:r>
            <a:r>
              <a:rPr lang="en-US" sz="2000" dirty="0"/>
              <a:t>”</a:t>
            </a:r>
          </a:p>
          <a:p>
            <a:r>
              <a:rPr lang="en-US" sz="2000" dirty="0" smtClean="0"/>
              <a:t>Due </a:t>
            </a:r>
            <a:r>
              <a:rPr lang="en-US" sz="2000" dirty="0"/>
              <a:t>to the way the documents are </a:t>
            </a:r>
            <a:r>
              <a:rPr lang="en-US" sz="2000" dirty="0" smtClean="0"/>
              <a:t>indexed, </a:t>
            </a:r>
            <a:r>
              <a:rPr lang="en-US" sz="2000" dirty="0"/>
              <a:t>“queries made on the </a:t>
            </a:r>
            <a:r>
              <a:rPr lang="en-US" sz="2000" dirty="0" err="1"/>
              <a:t>BISS</a:t>
            </a:r>
            <a:r>
              <a:rPr lang="en-US" sz="2000" dirty="0"/>
              <a:t> database effectively result in . . . a </a:t>
            </a:r>
            <a:r>
              <a:rPr lang="en-US" sz="2000" b="1" dirty="0"/>
              <a:t>document dump</a:t>
            </a:r>
            <a:r>
              <a:rPr lang="en-US" sz="2000" dirty="0" smtClean="0"/>
              <a:t>.”</a:t>
            </a:r>
          </a:p>
          <a:p>
            <a:r>
              <a:rPr lang="en-US" sz="2000" dirty="0"/>
              <a:t>“The Court agrees with the plaintiff that defendant’s indexing system is </a:t>
            </a:r>
            <a:r>
              <a:rPr lang="en-US" sz="2000" b="1" dirty="0"/>
              <a:t>unreliable</a:t>
            </a:r>
            <a:r>
              <a:rPr lang="en-US" sz="2000" dirty="0"/>
              <a:t> and therefore </a:t>
            </a:r>
            <a:r>
              <a:rPr lang="en-US" sz="2000" b="1" dirty="0"/>
              <a:t>precludes plaintiff from identifying and reviewing responsive documents</a:t>
            </a:r>
            <a:r>
              <a:rPr lang="en-US" sz="2000" dirty="0"/>
              <a:t>.”</a:t>
            </a:r>
          </a:p>
          <a:p>
            <a:r>
              <a:rPr lang="en-US" sz="2000" dirty="0"/>
              <a:t>“The Court agrees with the plaintiff that the procedures that have been implemented to store the records at the </a:t>
            </a:r>
            <a:r>
              <a:rPr lang="en-US" sz="2000" dirty="0" err="1"/>
              <a:t>AIRR</a:t>
            </a:r>
            <a:r>
              <a:rPr lang="en-US" sz="2000" dirty="0"/>
              <a:t>, and the corresponding </a:t>
            </a:r>
            <a:r>
              <a:rPr lang="en-US" sz="2000" dirty="0" err="1"/>
              <a:t>BISS</a:t>
            </a:r>
            <a:r>
              <a:rPr lang="en-US" sz="2000" dirty="0"/>
              <a:t> index, fail to comply with the </a:t>
            </a:r>
            <a:r>
              <a:rPr lang="en-US" sz="2000" dirty="0" err="1"/>
              <a:t>MOU</a:t>
            </a:r>
            <a:r>
              <a:rPr lang="en-US" sz="2000" dirty="0" smtClean="0"/>
              <a:t>.”</a:t>
            </a:r>
          </a:p>
          <a:p>
            <a:r>
              <a:rPr lang="en-US" sz="2000" dirty="0" smtClean="0"/>
              <a:t>United States had to search the records</a:t>
            </a:r>
            <a:endParaRPr lang="en-US" sz="2000" dirty="0"/>
          </a:p>
          <a:p>
            <a:endParaRPr lang="en-US" dirty="0"/>
          </a:p>
        </p:txBody>
      </p:sp>
      <p:sp>
        <p:nvSpPr>
          <p:cNvPr id="3" name="Slide Number Placeholder 2"/>
          <p:cNvSpPr>
            <a:spLocks noGrp="1"/>
          </p:cNvSpPr>
          <p:nvPr>
            <p:ph type="sldNum" sz="quarter" idx="10"/>
          </p:nvPr>
        </p:nvSpPr>
        <p:spPr/>
        <p:txBody>
          <a:bodyPr/>
          <a:lstStyle/>
          <a:p>
            <a:pPr>
              <a:defRPr/>
            </a:pPr>
            <a:fld id="{8D6A4930-00C1-41AA-92FF-B6F5A2B3DB89}" type="slidenum">
              <a:rPr lang="en-US" smtClean="0"/>
              <a:pPr>
                <a:defRPr/>
              </a:pPr>
              <a:t>14</a:t>
            </a:fld>
            <a:endParaRPr lang="en-US" dirty="0"/>
          </a:p>
        </p:txBody>
      </p:sp>
      <p:sp>
        <p:nvSpPr>
          <p:cNvPr id="4" name="Title 3"/>
          <p:cNvSpPr>
            <a:spLocks noGrp="1"/>
          </p:cNvSpPr>
          <p:nvPr>
            <p:ph type="title"/>
          </p:nvPr>
        </p:nvSpPr>
        <p:spPr/>
        <p:txBody>
          <a:bodyPr/>
          <a:lstStyle/>
          <a:p>
            <a:r>
              <a:rPr lang="en-US" dirty="0"/>
              <a:t/>
            </a:r>
            <a:br>
              <a:rPr lang="en-US" dirty="0"/>
            </a:br>
            <a:r>
              <a:rPr lang="en-US" dirty="0"/>
              <a:t/>
            </a:r>
            <a:br>
              <a:rPr lang="en-US" dirty="0"/>
            </a:br>
            <a:r>
              <a:rPr lang="en-US" dirty="0" smtClean="0"/>
              <a:t>Court’s Ruling</a:t>
            </a:r>
            <a:endParaRPr lang="en-US" dirty="0"/>
          </a:p>
        </p:txBody>
      </p:sp>
    </p:spTree>
    <p:extLst>
      <p:ext uri="{BB962C8B-B14F-4D97-AF65-F5344CB8AC3E}">
        <p14:creationId xmlns:p14="http://schemas.microsoft.com/office/powerpoint/2010/main" val="30033880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en-US" sz="1800" dirty="0" smtClean="0"/>
          </a:p>
          <a:p>
            <a:pPr marL="0" indent="0">
              <a:buNone/>
            </a:pPr>
            <a:r>
              <a:rPr lang="en-US" sz="1800" dirty="0"/>
              <a:t>As a trustee, the Government “ha[s] a clear obligation to maintain trust records and furnish such records to beneficiaries upon request.” </a:t>
            </a:r>
            <a:r>
              <a:rPr lang="en-US" sz="1800" i="1" dirty="0" err="1"/>
              <a:t>Cobell</a:t>
            </a:r>
            <a:r>
              <a:rPr lang="en-US" sz="1800" i="1" dirty="0"/>
              <a:t> v. Norton</a:t>
            </a:r>
            <a:r>
              <a:rPr lang="en-US" sz="1800" dirty="0"/>
              <a:t>, 240 </a:t>
            </a:r>
            <a:r>
              <a:rPr lang="en-US" sz="1800" dirty="0" err="1"/>
              <a:t>F.3d</a:t>
            </a:r>
            <a:r>
              <a:rPr lang="en-US" sz="1800" dirty="0"/>
              <a:t> 1981, 1093 (D.C. Cir. 2001).</a:t>
            </a:r>
          </a:p>
          <a:p>
            <a:pPr marL="0" indent="0">
              <a:buNone/>
            </a:pPr>
            <a:endParaRPr lang="en-US" sz="1800" dirty="0" smtClean="0"/>
          </a:p>
          <a:p>
            <a:pPr marL="0" indent="0">
              <a:buNone/>
            </a:pPr>
            <a:r>
              <a:rPr lang="en-US" sz="1800" dirty="0" smtClean="0"/>
              <a:t>The </a:t>
            </a:r>
            <a:r>
              <a:rPr lang="en-US" sz="1800" dirty="0"/>
              <a:t>government as trustee has a fiduciary duty to </a:t>
            </a:r>
            <a:r>
              <a:rPr lang="en-US" sz="1800" dirty="0" smtClean="0"/>
              <a:t>“provide </a:t>
            </a:r>
            <a:r>
              <a:rPr lang="en-US" sz="1800" dirty="0"/>
              <a:t>information reasonably necessary to enable a beneficiary to enforce his rights under the trust or to prevent or redress a breach of trust</a:t>
            </a:r>
            <a:r>
              <a:rPr lang="en-US" sz="1800" dirty="0" smtClean="0"/>
              <a:t>.” </a:t>
            </a:r>
            <a:r>
              <a:rPr lang="en-US" sz="1800" dirty="0"/>
              <a:t>Restatement (Second) of Trusts § 173, </a:t>
            </a:r>
            <a:r>
              <a:rPr lang="en-US" sz="1800" dirty="0" err="1"/>
              <a:t>cmt</a:t>
            </a:r>
            <a:r>
              <a:rPr lang="en-US" sz="1800" dirty="0"/>
              <a:t> c. </a:t>
            </a:r>
            <a:r>
              <a:rPr lang="en-US" sz="1800" i="1" dirty="0" err="1"/>
              <a:t>Goodeagle</a:t>
            </a:r>
            <a:r>
              <a:rPr lang="en-US" sz="1800" i="1" dirty="0"/>
              <a:t> v. U.S</a:t>
            </a:r>
            <a:r>
              <a:rPr lang="en-US" sz="1800" dirty="0"/>
              <a:t>., 2015 WL 6121591, (Fed. Cl. Oct. 16, 2015</a:t>
            </a:r>
            <a:r>
              <a:rPr lang="en-US" sz="1800" dirty="0" smtClean="0"/>
              <a:t>).</a:t>
            </a:r>
            <a:endParaRPr lang="en-US" sz="1800" dirty="0"/>
          </a:p>
          <a:p>
            <a:pPr marL="0" indent="0">
              <a:buNone/>
            </a:pPr>
            <a:endParaRPr lang="en-US" sz="1800" dirty="0" smtClean="0"/>
          </a:p>
          <a:p>
            <a:pPr marL="0" indent="0">
              <a:buNone/>
            </a:pPr>
            <a:endParaRPr lang="en-US" sz="1800" dirty="0"/>
          </a:p>
          <a:p>
            <a:pPr marL="0" indent="0">
              <a:buNone/>
            </a:pPr>
            <a:endParaRPr lang="en-US" sz="1800" dirty="0"/>
          </a:p>
        </p:txBody>
      </p:sp>
      <p:sp>
        <p:nvSpPr>
          <p:cNvPr id="3" name="Slide Number Placeholder 2"/>
          <p:cNvSpPr>
            <a:spLocks noGrp="1"/>
          </p:cNvSpPr>
          <p:nvPr>
            <p:ph type="sldNum" sz="quarter" idx="10"/>
          </p:nvPr>
        </p:nvSpPr>
        <p:spPr/>
        <p:txBody>
          <a:bodyPr/>
          <a:lstStyle/>
          <a:p>
            <a:pPr>
              <a:defRPr/>
            </a:pPr>
            <a:fld id="{8D6A4930-00C1-41AA-92FF-B6F5A2B3DB89}" type="slidenum">
              <a:rPr lang="en-US" smtClean="0"/>
              <a:pPr>
                <a:defRPr/>
              </a:pPr>
              <a:t>15</a:t>
            </a:fld>
            <a:endParaRPr lang="en-US" dirty="0"/>
          </a:p>
        </p:txBody>
      </p:sp>
      <p:sp>
        <p:nvSpPr>
          <p:cNvPr id="4" name="Title 3"/>
          <p:cNvSpPr>
            <a:spLocks noGrp="1"/>
          </p:cNvSpPr>
          <p:nvPr>
            <p:ph type="title"/>
          </p:nvPr>
        </p:nvSpPr>
        <p:spPr/>
        <p:txBody>
          <a:bodyPr/>
          <a:lstStyle/>
          <a:p>
            <a:r>
              <a:rPr lang="en-US" dirty="0" smtClean="0"/>
              <a:t>The United States as Trustee</a:t>
            </a:r>
            <a:endParaRPr lang="en-US" dirty="0"/>
          </a:p>
        </p:txBody>
      </p:sp>
    </p:spTree>
    <p:extLst>
      <p:ext uri="{BB962C8B-B14F-4D97-AF65-F5344CB8AC3E}">
        <p14:creationId xmlns:p14="http://schemas.microsoft.com/office/powerpoint/2010/main" val="40836762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8D6A4930-00C1-41AA-92FF-B6F5A2B3DB89}" type="slidenum">
              <a:rPr lang="en-US" smtClean="0"/>
              <a:pPr>
                <a:defRPr/>
              </a:pPr>
              <a:t>16</a:t>
            </a:fld>
            <a:endParaRPr lang="en-US" dirty="0"/>
          </a:p>
        </p:txBody>
      </p:sp>
      <p:sp>
        <p:nvSpPr>
          <p:cNvPr id="4" name="Title 3"/>
          <p:cNvSpPr>
            <a:spLocks noGrp="1"/>
          </p:cNvSpPr>
          <p:nvPr>
            <p:ph type="title"/>
          </p:nvPr>
        </p:nvSpPr>
        <p:spPr/>
        <p:txBody>
          <a:bodyPr/>
          <a:lstStyle/>
          <a:p>
            <a:r>
              <a:rPr lang="en-US" dirty="0" smtClean="0"/>
              <a:t>What can you do?</a:t>
            </a:r>
            <a:endParaRPr lang="en-US" dirty="0"/>
          </a:p>
        </p:txBody>
      </p:sp>
      <p:sp>
        <p:nvSpPr>
          <p:cNvPr id="6" name="Content Placeholder 5"/>
          <p:cNvSpPr>
            <a:spLocks noGrp="1"/>
          </p:cNvSpPr>
          <p:nvPr>
            <p:ph idx="1"/>
          </p:nvPr>
        </p:nvSpPr>
        <p:spPr/>
        <p:txBody>
          <a:bodyPr/>
          <a:lstStyle/>
          <a:p>
            <a:r>
              <a:rPr lang="en-US" dirty="0"/>
              <a:t>C</a:t>
            </a:r>
            <a:r>
              <a:rPr lang="en-US" dirty="0" smtClean="0"/>
              <a:t>onsider </a:t>
            </a:r>
            <a:r>
              <a:rPr lang="en-US" dirty="0"/>
              <a:t>establishing and supporting a record management </a:t>
            </a:r>
            <a:r>
              <a:rPr lang="en-US" dirty="0" smtClean="0"/>
              <a:t>system</a:t>
            </a:r>
          </a:p>
          <a:p>
            <a:endParaRPr lang="en-US" dirty="0" smtClean="0"/>
          </a:p>
          <a:p>
            <a:r>
              <a:rPr lang="en-US" dirty="0" smtClean="0"/>
              <a:t>Self-governance tribes can keep trust records</a:t>
            </a:r>
          </a:p>
          <a:p>
            <a:pPr marL="0" indent="0">
              <a:buNone/>
            </a:pPr>
            <a:r>
              <a:rPr lang="en-US" dirty="0" smtClean="0"/>
              <a:t> </a:t>
            </a:r>
          </a:p>
          <a:p>
            <a:r>
              <a:rPr lang="en-US" dirty="0" smtClean="0"/>
              <a:t>Work with local agency to develop some control over tribal records retained there.</a:t>
            </a:r>
            <a:endParaRPr lang="en-US" dirty="0"/>
          </a:p>
          <a:p>
            <a:endParaRPr lang="en-US" sz="2000" dirty="0"/>
          </a:p>
          <a:p>
            <a:endParaRPr lang="en-US" dirty="0"/>
          </a:p>
        </p:txBody>
      </p:sp>
    </p:spTree>
    <p:extLst>
      <p:ext uri="{BB962C8B-B14F-4D97-AF65-F5344CB8AC3E}">
        <p14:creationId xmlns:p14="http://schemas.microsoft.com/office/powerpoint/2010/main" val="343407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smtClean="0"/>
              <a:t>Thank you</a:t>
            </a:r>
          </a:p>
          <a:p>
            <a:endParaRPr lang="en-US" dirty="0"/>
          </a:p>
          <a:p>
            <a:r>
              <a:rPr lang="en-US" dirty="0" smtClean="0"/>
              <a:t>Catherine F. Munson</a:t>
            </a:r>
            <a:endParaRPr lang="en-US" dirty="0"/>
          </a:p>
        </p:txBody>
      </p:sp>
      <p:sp>
        <p:nvSpPr>
          <p:cNvPr id="3" name="Slide Number Placeholder 2"/>
          <p:cNvSpPr>
            <a:spLocks noGrp="1"/>
          </p:cNvSpPr>
          <p:nvPr>
            <p:ph type="sldNum" sz="quarter" idx="4294967295"/>
          </p:nvPr>
        </p:nvSpPr>
        <p:spPr>
          <a:xfrm>
            <a:off x="8763000" y="6477000"/>
            <a:ext cx="381000" cy="228600"/>
          </a:xfrm>
          <a:prstGeom prst="rect">
            <a:avLst/>
          </a:prstGeom>
        </p:spPr>
        <p:txBody>
          <a:bodyPr/>
          <a:lstStyle/>
          <a:p>
            <a:pPr>
              <a:defRPr/>
            </a:pPr>
            <a:fld id="{8D6A4930-00C1-41AA-92FF-B6F5A2B3DB89}" type="slidenum">
              <a:rPr lang="en-US" smtClean="0"/>
              <a:pPr>
                <a:defRPr/>
              </a:pPr>
              <a:t>17</a:t>
            </a:fld>
            <a:endParaRPr lang="en-US" dirty="0"/>
          </a:p>
        </p:txBody>
      </p:sp>
    </p:spTree>
    <p:extLst>
      <p:ext uri="{BB962C8B-B14F-4D97-AF65-F5344CB8AC3E}">
        <p14:creationId xmlns:p14="http://schemas.microsoft.com/office/powerpoint/2010/main" val="2572086025"/>
      </p:ext>
    </p:extLst>
  </p:cSld>
  <p:clrMapOvr>
    <a:masterClrMapping/>
  </p:clrMapOvr>
</p:sld>
</file>

<file path=ppt/theme/theme1.xml><?xml version="1.0" encoding="utf-8"?>
<a:theme xmlns:a="http://schemas.openxmlformats.org/drawingml/2006/main" name="Blank">
  <a:themeElements>
    <a:clrScheme name="KT PowerPoint Template">
      <a:dk1>
        <a:srgbClr val="000000"/>
      </a:dk1>
      <a:lt1>
        <a:srgbClr val="FFFFFF"/>
      </a:lt1>
      <a:dk2>
        <a:srgbClr val="000000"/>
      </a:dk2>
      <a:lt2>
        <a:srgbClr val="808080"/>
      </a:lt2>
      <a:accent1>
        <a:srgbClr val="C4262E"/>
      </a:accent1>
      <a:accent2>
        <a:srgbClr val="A71930"/>
      </a:accent2>
      <a:accent3>
        <a:srgbClr val="9D9FA2"/>
      </a:accent3>
      <a:accent4>
        <a:srgbClr val="737373"/>
      </a:accent4>
      <a:accent5>
        <a:srgbClr val="464547"/>
      </a:accent5>
      <a:accent6>
        <a:srgbClr val="00747A"/>
      </a:accent6>
      <a:hlink>
        <a:srgbClr val="63CECA"/>
      </a:hlink>
      <a:folHlink>
        <a:srgbClr val="739600"/>
      </a:folHlink>
    </a:clrScheme>
    <a:fontScheme name="Arial Only">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09"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09" charset="0"/>
          </a:defRPr>
        </a:defP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anchor="ctr"/>
      <a:lstStyle>
        <a:defPPr>
          <a:spcBef>
            <a:spcPct val="20000"/>
          </a:spcBef>
          <a:defRPr sz="1200" dirty="0" smtClean="0">
            <a:solidFill>
              <a:srgbClr val="3D3F3E"/>
            </a:solidFill>
            <a:latin typeface="Arial" pitchFamily="34" charset="0"/>
          </a:defRPr>
        </a:defPPr>
      </a:lstStyle>
    </a:txDef>
  </a:objectDefaults>
  <a:extraClrSchemeLst>
    <a:extraClrScheme>
      <a:clrScheme name="KSLLPPowerPoint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KSLLPPowerPoint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KSLLPPowerPoint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KSLLPPowerPoint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KSLLPPowerPoint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KSLLPPowerPoint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KSLLPPowerPoint1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KSLLPPowerPoint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KSLLPPowerPoint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KSLLPPowerPoint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KSLLPPowerPoint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KSLLPPowerPoint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KSLLPPowerPoint1">
  <a:themeElements>
    <a:clrScheme name="KSLLPPowerPoint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rial Only">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09"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09" charset="0"/>
          </a:defRPr>
        </a:defPPr>
      </a:lstStyle>
    </a:lnDef>
  </a:objectDefaults>
  <a:extraClrSchemeLst>
    <a:extraClrScheme>
      <a:clrScheme name="KSLLPPowerPoint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KSLLPPowerPoint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KSLLPPowerPoint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KSLLPPowerPoint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KSLLPPowerPoint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KSLLPPowerPoint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KSLLPPowerPoint1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KSLLPPowerPoint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KSLLPPowerPoint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KSLLPPowerPoint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KSLLPPowerPoint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KSLLPPowerPoint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blank</Template>
  <TotalTime>2494</TotalTime>
  <Words>1303</Words>
  <Application>Microsoft Office PowerPoint</Application>
  <PresentationFormat>On-screen Show (4:3)</PresentationFormat>
  <Paragraphs>135</Paragraphs>
  <Slides>17</Slides>
  <Notes>0</Notes>
  <HiddenSlides>0</HiddenSlides>
  <MMClips>0</MMClips>
  <ScaleCrop>false</ScaleCrop>
  <HeadingPairs>
    <vt:vector size="4" baseType="variant">
      <vt:variant>
        <vt:lpstr>Theme</vt:lpstr>
      </vt:variant>
      <vt:variant>
        <vt:i4>2</vt:i4>
      </vt:variant>
      <vt:variant>
        <vt:lpstr>Slide Titles</vt:lpstr>
      </vt:variant>
      <vt:variant>
        <vt:i4>17</vt:i4>
      </vt:variant>
    </vt:vector>
  </HeadingPairs>
  <TitlesOfParts>
    <vt:vector size="19" baseType="lpstr">
      <vt:lpstr>Blank</vt:lpstr>
      <vt:lpstr>1_KSLLPPowerPoint1</vt:lpstr>
      <vt:lpstr>Lawsuit by Agua Caliente Band of Cahuilla Indians  </vt:lpstr>
      <vt:lpstr>Reservation</vt:lpstr>
      <vt:lpstr>Agua Caliente’s Lawsuit</vt:lpstr>
      <vt:lpstr>Water Districts’ Claims in Response</vt:lpstr>
      <vt:lpstr>Agua Caliente’s Response</vt:lpstr>
      <vt:lpstr>District Court’s March 24, 2015 Order</vt:lpstr>
      <vt:lpstr>District Court’s Opinion (cont.)</vt:lpstr>
      <vt:lpstr>Next Steps</vt:lpstr>
      <vt:lpstr>Volume of Documents at AIRR</vt:lpstr>
      <vt:lpstr>What have we heard about the AIRR?</vt:lpstr>
      <vt:lpstr>What is it really like at the AIRR?</vt:lpstr>
      <vt:lpstr>Lesson Learned </vt:lpstr>
      <vt:lpstr>Other Observations</vt:lpstr>
      <vt:lpstr>  Court’s Ruling</vt:lpstr>
      <vt:lpstr>The United States as Trustee</vt:lpstr>
      <vt:lpstr>What can you do?</vt:lpstr>
      <vt:lpstr>PowerPoint Presentation</vt:lpstr>
    </vt:vector>
  </TitlesOfParts>
  <Company>Kilpatrick, Townsend &amp; Stockton LLP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Study Session</dc:title>
  <dc:creator>Smith, Rob Roy</dc:creator>
  <cp:lastModifiedBy>Munson, Catherine</cp:lastModifiedBy>
  <cp:revision>98</cp:revision>
  <cp:lastPrinted>2015-10-20T19:40:17Z</cp:lastPrinted>
  <dcterms:created xsi:type="dcterms:W3CDTF">2013-06-11T18:42:58Z</dcterms:created>
  <dcterms:modified xsi:type="dcterms:W3CDTF">2015-11-06T14:47:13Z</dcterms:modified>
</cp:coreProperties>
</file>