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2" r:id="rId9"/>
    <p:sldId id="261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29F09-9F51-BA4D-B532-0384FBA65D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D3DDA2-084D-A443-8D3E-02091AAF2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3F170D-BD9B-7745-A289-40839C907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642F0-3310-EA4C-9609-E7D1108856A2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A0C10A-6C70-9E4B-8631-467EFD1C7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A1FC12-C305-DF4B-BFA5-6AB54FA84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58CC2-1836-9A46-ACD6-E0367034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884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0FB14-969D-9E48-8B71-034C33BF3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E8AF54-60E1-C341-8589-2685B9D603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CA15B-BE18-534B-A6AC-B6AA048D1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642F0-3310-EA4C-9609-E7D1108856A2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5F3C5-789B-0A4D-9429-B17053E9D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B9A466-AAF3-4847-8BE1-A092636CB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58CC2-1836-9A46-ACD6-E0367034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509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0B70D-89B1-E847-ADE9-1109C0E8A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28FB27-F509-2F46-9660-8D6714351E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0575E5-DFAA-5441-8A13-76DAA6E93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642F0-3310-EA4C-9609-E7D1108856A2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2AC02-A219-5A40-BBC8-6270CF451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A4DF1-74F8-B048-9BEF-ACCC7C886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58CC2-1836-9A46-ACD6-E0367034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823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9AA6E-95D5-B341-820C-21DBFD51F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DE9E4-FAFB-C844-BEDC-D1B666FB73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EF8066-661A-5E40-82BC-DD7AD6D206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D687AE-1EAF-D645-860B-A1689019B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642F0-3310-EA4C-9609-E7D1108856A2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67C44B-F888-D846-8365-88F2F50F8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84ED39-B52A-3D41-A3ED-5D285D8D0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58CC2-1836-9A46-ACD6-E0367034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845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CF1AC-CDCD-9747-BC96-7F41BF8B0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5A029-9A4A-9843-82B5-261D698444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B3DD49-5627-C043-BB4B-6466B7D3C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C08C42-B875-DE42-9E23-4061EBCF56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47B71F-A9EE-6B4D-BF4B-E2A6CA56B2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39C26F-A862-6842-A4BD-72684BD89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642F0-3310-EA4C-9609-E7D1108856A2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7D5A2A-53B2-CA47-B28D-32BF164A0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88D3A6-868F-B34A-8CE0-96BC48AC8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58CC2-1836-9A46-ACD6-E0367034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363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AA35A-9C2F-A24C-895D-197561942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0B632E-B31F-F848-9B64-24DEB7317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642F0-3310-EA4C-9609-E7D1108856A2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CFDCFB-7F51-F94A-A011-1B5BD7A62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846E9A-9F46-2D4E-B892-0F7A12AFE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58CC2-1836-9A46-ACD6-E0367034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560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3B881E-2501-A447-9587-6A6D66994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642F0-3310-EA4C-9609-E7D1108856A2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668741-5295-2D4D-90C2-CF5C1F6E3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2A6B86-80A1-2442-9EF7-0AE409EFC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58CC2-1836-9A46-ACD6-E0367034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838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0CD04-2A2E-E94E-8EB7-740F850AF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86B144-8255-5947-BF62-A61FF2BBF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568CE-65C6-9E42-B32E-EB12A0861B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7EAC70-6DA8-F14A-A5F5-86A0C9081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642F0-3310-EA4C-9609-E7D1108856A2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50D048-3D0B-8B4A-A506-6F44817A3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0A38C8-74AE-424E-85AB-A4D1CDDD2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58CC2-1836-9A46-ACD6-E0367034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76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E3768-7732-C04B-A12D-1D81D5F0E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E0F3ED-CB9C-9741-BA93-3D336757B7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71D03C-C7E3-9D44-9CE1-93B07A7D07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658DF6-70D9-374F-93B5-1EB22984C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642F0-3310-EA4C-9609-E7D1108856A2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09AFF6-D270-D64C-9197-D401CD9C7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3FC49B-A793-EB41-94AD-0372A68C2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58CC2-1836-9A46-ACD6-E0367034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357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64F21-4299-1742-A100-41A760D03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E127F0-61DB-5947-856D-45610907F4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FDDE58-AD40-4B42-8B3E-0F2BF82C4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642F0-3310-EA4C-9609-E7D1108856A2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CFFA7D-E5AF-9F41-9F25-0E01D483F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5207D-606D-B84C-8F7F-3BD04B862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58CC2-1836-9A46-ACD6-E0367034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111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683D0D-95E7-2144-A2E0-E838A50E6C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537398-447D-B04D-A550-ED35816558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5368B2-6E97-2E42-A5B6-E59EAD810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642F0-3310-EA4C-9609-E7D1108856A2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F854EA-FB2E-CA4D-9E62-BB4ACEE48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40EE6F-0381-9E46-8BED-AE350C775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58CC2-1836-9A46-ACD6-E0367034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826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FFA772-4E46-E141-82EA-3F85D89F3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2D7CF7-679E-B248-A1CF-9EF7512DC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EFA113-080D-4946-A693-BA013AE2D6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C642F0-3310-EA4C-9609-E7D1108856A2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85090-9D32-3A48-AEB2-FDE749F1A7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362C20-C4A4-9546-8714-65605186CB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58CC2-1836-9A46-ACD6-E0367034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83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B7245-8217-9B49-A469-F958A281D6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Nuts and Bolts —</a:t>
            </a:r>
            <a:br>
              <a:rPr lang="en-US" dirty="0"/>
            </a:br>
            <a:r>
              <a:rPr lang="en-US" dirty="0"/>
              <a:t>Appellate Judging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C5216E-689B-3846-9F5C-F58315DC04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Matthew L.M. Fletcher</a:t>
            </a:r>
          </a:p>
        </p:txBody>
      </p:sp>
    </p:spTree>
    <p:extLst>
      <p:ext uri="{BB962C8B-B14F-4D97-AF65-F5344CB8AC3E}">
        <p14:creationId xmlns:p14="http://schemas.microsoft.com/office/powerpoint/2010/main" val="2392020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A0CBE-CBF0-C140-8E16-C2259B0714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5 Parts of an Opinion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7AAFE1-0C55-FF44-8D0C-10A4C4A500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208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E9F76-F10F-014A-BA23-F96A438B9E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1. Order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9ECB8-B63B-4B47-8AE0-07E6C17A6F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383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FB82643-E811-EF43-9336-637BBF84D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550" y="256362"/>
            <a:ext cx="8450901" cy="6024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434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6A57F-2C3C-B445-B90D-D2B022DACD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2. Questions Presented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0714F4-D1EE-4140-B49E-4D202B064B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020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1AA8851-BFAF-5E42-9062-74856B251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24629"/>
            <a:ext cx="10058400" cy="660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126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1292AB7-40FE-3940-90DA-001B4ED160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033486"/>
            <a:ext cx="10058400" cy="2791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250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478EE4-37D2-2E44-82C0-DB18543CF3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3. Procedural History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8FF6C53-8DA1-4445-B175-8E87E24D8D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422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49CB5FC-2354-6E4E-A638-EAE2433B8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13108"/>
            <a:ext cx="10058400" cy="643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979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8116B-A711-F84E-A2DD-4D84B51C39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4. </a:t>
            </a:r>
            <a:r>
              <a:rPr lang="en-US"/>
              <a:t>Facts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FEB911-2FA3-9C40-92CF-F8D25B6727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574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AEF0082-7EAE-4449-A746-5A5CACACE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557990"/>
            <a:ext cx="10058400" cy="374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224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4D09C-AAEC-8246-830F-9D66704706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5. Legal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DC3FDD-C8AA-5A4F-95A3-EC42A57ABA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680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3374B2-2D31-EA47-B0B8-EEAD0B2DD3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26922"/>
            <a:ext cx="10058400" cy="6404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9880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00F94FB-EE5B-9048-9780-A5965F9D51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874773"/>
            <a:ext cx="10058400" cy="3108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4467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FEDF2-EF6D-BF49-8745-59E104091A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Notes on Introducing Tribal Customary Law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B121E5-AEC9-9D47-A83B-0A2B0BDD94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570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3C5D099-B5DB-684E-8349-791647F88A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635" y="329202"/>
            <a:ext cx="7448434" cy="6199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6177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35A52B1-24F7-464A-B274-EEDA3E5E31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592799"/>
            <a:ext cx="10058400" cy="367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233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FF78B9-7ADF-5F46-B541-43FBB1963C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76" y="537633"/>
            <a:ext cx="5792915" cy="51032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459FFF-FE9E-4E46-AB9E-6C198BB1E1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091" y="654216"/>
            <a:ext cx="6005492" cy="511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7002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CC8B0FE-8B7D-A549-A99F-C2483F891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030" y="100724"/>
            <a:ext cx="10058400" cy="21745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F1D331-0CE3-B649-8B0A-AC6B168222F8}"/>
              </a:ext>
            </a:extLst>
          </p:cNvPr>
          <p:cNvSpPr txBox="1"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turtletalk.wordpress.com</a:t>
            </a:r>
            <a:r>
              <a:rPr lang="en-US" dirty="0"/>
              <a:t>/matthew-lm-fletcher/tribal-court-opinions/</a:t>
            </a:r>
          </a:p>
        </p:txBody>
      </p:sp>
    </p:spTree>
    <p:extLst>
      <p:ext uri="{BB962C8B-B14F-4D97-AF65-F5344CB8AC3E}">
        <p14:creationId xmlns:p14="http://schemas.microsoft.com/office/powerpoint/2010/main" val="3169792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Nuts and Bolts — Appellate Judging</vt:lpstr>
      <vt:lpstr>5 Parts of an Opinion</vt:lpstr>
      <vt:lpstr>1. Order</vt:lpstr>
      <vt:lpstr>PowerPoint Presentation</vt:lpstr>
      <vt:lpstr>2. Questions Presented</vt:lpstr>
      <vt:lpstr>PowerPoint Presentation</vt:lpstr>
      <vt:lpstr>PowerPoint Presentation</vt:lpstr>
      <vt:lpstr>3. Procedural History</vt:lpstr>
      <vt:lpstr>PowerPoint Presentation</vt:lpstr>
      <vt:lpstr>4. Facts</vt:lpstr>
      <vt:lpstr>PowerPoint Presentation</vt:lpstr>
      <vt:lpstr>5. Legal Analysis</vt:lpstr>
      <vt:lpstr>PowerPoint Presentation</vt:lpstr>
      <vt:lpstr>PowerPoint Presentation</vt:lpstr>
      <vt:lpstr>Notes on Introducing Tribal Customary Law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Nuts and Bolts — Appellate Judging</dc:title>
  <dc:creator>matthew fletcher</dc:creator>
  <cp:lastModifiedBy>matthew fletcher</cp:lastModifiedBy>
  <cp:revision>2</cp:revision>
  <dcterms:created xsi:type="dcterms:W3CDTF">2018-10-17T15:01:44Z</dcterms:created>
  <dcterms:modified xsi:type="dcterms:W3CDTF">2018-10-17T15:24:50Z</dcterms:modified>
</cp:coreProperties>
</file>