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4" r:id="rId5"/>
    <p:sldId id="258" r:id="rId6"/>
    <p:sldId id="266" r:id="rId7"/>
    <p:sldId id="267" r:id="rId8"/>
    <p:sldId id="259" r:id="rId9"/>
    <p:sldId id="269" r:id="rId10"/>
    <p:sldId id="268" r:id="rId11"/>
    <p:sldId id="261" r:id="rId12"/>
    <p:sldId id="270" r:id="rId13"/>
    <p:sldId id="262" r:id="rId14"/>
    <p:sldId id="263" r:id="rId15"/>
    <p:sldId id="265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D5E99-7425-4948-A414-3A83C8DDF7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F66F9D-CAB2-B34D-9318-33307DB8C5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027B7A-3327-F84A-9ED8-748574F95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2AB8C-6702-5146-8C63-76F4DC3476BF}" type="datetimeFigureOut">
              <a:rPr lang="en-US" smtClean="0"/>
              <a:t>10/17/18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E72FDE-B309-824F-9F4C-162ACC9D7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90DB32-19DC-8E4B-8EDC-2DDA9F1E6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2950B-435B-A14B-BCD0-6C9ED3141F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281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33032-7AA4-1B4D-A9D5-7E7FBCFB1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C2516F-CFF6-BC42-A53D-F85D5EA34E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863CD9-2774-0E4F-A58D-E7699B0C8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2AB8C-6702-5146-8C63-76F4DC3476BF}" type="datetimeFigureOut">
              <a:rPr lang="en-US" smtClean="0"/>
              <a:t>10/17/18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F398A6-D0B6-D44E-8F79-4672AED58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40B05D-EBE4-9F4F-81AB-D2DF4B2F3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2950B-435B-A14B-BCD0-6C9ED3141F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903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AC3FB-46D5-1F42-B14F-591E8F6D6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03562B-F1EA-6E40-93ED-799D201975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978C07-3134-2E46-81F5-57DCB24C0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2AB8C-6702-5146-8C63-76F4DC3476BF}" type="datetimeFigureOut">
              <a:rPr lang="en-US" smtClean="0"/>
              <a:t>10/17/18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28E816-1F74-5745-B27F-DD8CFBAEF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B8D12C-039D-2443-911E-80F063A38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2950B-435B-A14B-BCD0-6C9ED3141F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734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C8852-D556-A847-8BD5-69C13CE3E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958B70-9ABB-414F-8DF5-F6E3EDEAD1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306136-69B4-F44C-8F59-EB22837B6C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0E6610-0693-EF40-B918-B0B8AE93F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2AB8C-6702-5146-8C63-76F4DC3476BF}" type="datetimeFigureOut">
              <a:rPr lang="en-US" smtClean="0"/>
              <a:t>10/17/18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8D566D-E76E-3845-8539-E0DE2CC6F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F11A51-0D53-F843-9E59-E5BEFC19C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2950B-435B-A14B-BCD0-6C9ED3141F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343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46881-19C0-584D-BF3E-D82416889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A05A4D-3D1A-6D42-8578-5B140DECEA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FB86B8-E34A-4647-B28D-1CEB50385F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B4A223-E12E-8244-B8D0-A6356F2625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27FF7F-5986-1647-B36C-65143360D8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2691D5-CEF3-6C4A-B3C5-3C23F417E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2AB8C-6702-5146-8C63-76F4DC3476BF}" type="datetimeFigureOut">
              <a:rPr lang="en-US" smtClean="0"/>
              <a:t>10/17/18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C9DD03-7942-644B-A6D5-99879A95B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AC0A87-D3FC-BE45-98C8-8B1A98B56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2950B-435B-A14B-BCD0-6C9ED3141F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781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447AB-A66B-1341-9FB0-FFF29D863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0068B5-941C-9F4E-9F6D-87A0122CE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2AB8C-6702-5146-8C63-76F4DC3476BF}" type="datetimeFigureOut">
              <a:rPr lang="en-US" smtClean="0"/>
              <a:t>10/17/18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025379-3E26-E346-82CF-41E3AAF75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EAEE98-1A23-D549-A472-2AE2A2F72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2950B-435B-A14B-BCD0-6C9ED3141F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294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E09B54-1567-ED44-8F3D-BC6B5BFA7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2AB8C-6702-5146-8C63-76F4DC3476BF}" type="datetimeFigureOut">
              <a:rPr lang="en-US" smtClean="0"/>
              <a:t>10/17/18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ACEA7B-2356-244A-9589-FE031249C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AB2A51-228C-1847-A011-FE43CD5A4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2950B-435B-A14B-BCD0-6C9ED3141F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246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D083E-698C-4849-BC56-C48ABE15D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A1553B-51EF-DD40-AB64-7C65BECFE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D2C3E4-A84C-F042-A96A-613021F9E4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38949B-2D30-414B-9BD7-3D22F1220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2AB8C-6702-5146-8C63-76F4DC3476BF}" type="datetimeFigureOut">
              <a:rPr lang="en-US" smtClean="0"/>
              <a:t>10/17/18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062D15-2F82-774F-AB67-3CFF32DFB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03BE92-2F22-C848-8F67-15F8E288F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2950B-435B-A14B-BCD0-6C9ED3141F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597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62261-73F8-3C44-A6EF-1A114A66E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73A52C-4C5A-E249-A424-06406605A1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E4C829-A0BB-2245-9EA1-F620543EAF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6D5E15-DB71-D647-B691-90A7EA93D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2AB8C-6702-5146-8C63-76F4DC3476BF}" type="datetimeFigureOut">
              <a:rPr lang="en-US" smtClean="0"/>
              <a:t>10/17/18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4AB485-8584-ED45-ADA1-54C0815DF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1048C1-4606-7742-8F07-AD3F2655A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2950B-435B-A14B-BCD0-6C9ED3141F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46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9EF9C-9B30-7143-B3AC-4CD57439E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90DDF8-D4D4-6B48-8E4A-C4EE8FF1E0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F6B440-D805-6646-B631-A14FE2CD9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2AB8C-6702-5146-8C63-76F4DC3476BF}" type="datetimeFigureOut">
              <a:rPr lang="en-US" smtClean="0"/>
              <a:t>10/17/18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7E2B2C-B4CD-4147-B086-A00195D8E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2545B0-0807-774B-8F2A-37884F9F8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2950B-435B-A14B-BCD0-6C9ED3141F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542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1362F5-7778-8A4D-A067-D746B13D50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304E5A-73AC-F846-82E1-B66955529D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B6F5D6-C35B-6D4E-AB8B-4019B6475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2AB8C-6702-5146-8C63-76F4DC3476BF}" type="datetimeFigureOut">
              <a:rPr lang="en-US" smtClean="0"/>
              <a:t>10/17/18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3A1312-EAD8-BE45-8690-F13DB7F13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873B7B-A937-9748-8CFD-E3434B9C9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2950B-435B-A14B-BCD0-6C9ED3141F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080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94EC69-EEDA-1546-8A89-07398A80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60FC0A-B6B5-C44E-BC33-39E961195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665FEC-AABC-DD44-87A8-7BCD16E3AD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2AB8C-6702-5146-8C63-76F4DC3476BF}" type="datetimeFigureOut">
              <a:rPr lang="en-US" smtClean="0"/>
              <a:t>10/17/18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308358-BE45-144B-8FCB-CA6384C857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EE54F-14BB-AC40-A989-4F6CBBA23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A2950B-435B-A14B-BCD0-6C9ED3141F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973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4E4AD-70F9-2F42-91C7-85A9D47B31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Judicial Ethics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449D27-1E46-AA40-8315-7620E9E3E2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Matthew L.M. Fletcher</a:t>
            </a:r>
          </a:p>
        </p:txBody>
      </p:sp>
    </p:spTree>
    <p:extLst>
      <p:ext uri="{BB962C8B-B14F-4D97-AF65-F5344CB8AC3E}">
        <p14:creationId xmlns:p14="http://schemas.microsoft.com/office/powerpoint/2010/main" val="3890653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09BAD-2AFC-F340-A3E0-C6711F229F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NAICJA</a:t>
            </a:r>
            <a:br>
              <a:rPr lang="en-US" dirty="0"/>
            </a:br>
            <a:r>
              <a:rPr lang="en-US" dirty="0"/>
              <a:t>Judicial Code of Ethics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BA01-06AC-9241-A195-B6A5849929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574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06ADC-A55D-9147-9799-23650C53ED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333333"/>
                </a:solidFill>
                <a:latin typeface="Helvetica" pitchFamily="2" charset="0"/>
              </a:rPr>
              <a:t>The Tribal Court Judge is the number one representative of the court. The court’s integrity and fairness defines a communities’ faith and health in utilizing a tribal court. 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05BCB4-52B8-4B46-AB2F-55596CA202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9304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646440B-B645-D841-B4C0-B6D5AEB1E6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5514" y="124883"/>
            <a:ext cx="8259682" cy="6402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888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E02204A-0FAC-6048-8ECD-CE67D9B58A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333333"/>
                </a:solidFill>
                <a:latin typeface="Helvetica" pitchFamily="2" charset="0"/>
              </a:rPr>
              <a:t>A judge should encourage a separation between the judicial branch and other branches of tribal government.</a:t>
            </a:r>
            <a:endParaRPr lang="en-US" sz="3200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804CBEB1-A472-6444-8C9F-551225F33E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[separation of powers]</a:t>
            </a:r>
          </a:p>
        </p:txBody>
      </p:sp>
    </p:spTree>
    <p:extLst>
      <p:ext uri="{BB962C8B-B14F-4D97-AF65-F5344CB8AC3E}">
        <p14:creationId xmlns:p14="http://schemas.microsoft.com/office/powerpoint/2010/main" val="41800276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7638FD8-0DDB-E343-8AA8-A7A596DED4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7905" y="544931"/>
            <a:ext cx="7896189" cy="5768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0743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3C60313-176F-A348-A719-1A53669888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084" y="1507152"/>
            <a:ext cx="5767916" cy="422621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8AD8CE0-64C0-8446-A66E-B5581E1346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8762" y="1388872"/>
            <a:ext cx="5575154" cy="4080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531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FE4DA-E20C-B74C-94EB-A0BFE460D2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solidFill>
                  <a:srgbClr val="333333"/>
                </a:solidFill>
                <a:latin typeface="Helvetica" pitchFamily="2" charset="0"/>
              </a:rPr>
              <a:t>A judge should not participate in cases involving immediate family members, in cases involving someone with whom the judge has a strong personal relationship, or in cases where the judge has a significant, direct, financial, political, or other personal interest.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C93F6A-AF88-B342-AEBA-39562E287F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[conflicts of interest]</a:t>
            </a:r>
          </a:p>
        </p:txBody>
      </p:sp>
    </p:spTree>
    <p:extLst>
      <p:ext uri="{BB962C8B-B14F-4D97-AF65-F5344CB8AC3E}">
        <p14:creationId xmlns:p14="http://schemas.microsoft.com/office/powerpoint/2010/main" val="41259185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826907E-D0B5-4D40-A1BD-B817766CDA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554504"/>
            <a:ext cx="10058400" cy="574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974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FFB1699-E243-CF48-B790-71EF8B99F8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187067"/>
            <a:ext cx="10058400" cy="4483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0636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A1F36-CFD4-9F48-B3FD-C92DC9B718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333333"/>
                </a:solidFill>
                <a:latin typeface="Helvetica" pitchFamily="2" charset="0"/>
              </a:rPr>
              <a:t>A judge has a responsibility to uphold confidentiality and should never discuss a case with outside parties or use confidential information acquired in the course of their official duties to further their personal interests.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F98AA-46A0-5849-BD73-54FAB170938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[duty of confidentiality]</a:t>
            </a:r>
          </a:p>
        </p:txBody>
      </p:sp>
    </p:spTree>
    <p:extLst>
      <p:ext uri="{BB962C8B-B14F-4D97-AF65-F5344CB8AC3E}">
        <p14:creationId xmlns:p14="http://schemas.microsoft.com/office/powerpoint/2010/main" val="17921330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E996171-EB22-D649-95B2-8E9D679156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565484"/>
            <a:ext cx="10058400" cy="572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2326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D0C82-ADA9-244C-B5A5-D992EE61B3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333333"/>
                </a:solidFill>
                <a:latin typeface="Helvetica" pitchFamily="2" charset="0"/>
              </a:rPr>
              <a:t>A judge should be aware that their conduct has a direct bearing on public attitude toward their court and as such, should conduct themselves appropriately. 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D433B5-F960-D344-9693-98E4ABDF61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829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514472D-1C9D-F24F-B693-874F31CC06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9884" y="0"/>
            <a:ext cx="7600950" cy="533200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A9C32EC-7A39-2E4B-80E1-C59A41E916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4633" y="5130627"/>
            <a:ext cx="7600951" cy="128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9706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B542806-A3F4-E146-A470-796A3F5225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674699"/>
            <a:ext cx="10058400" cy="5508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9635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1F8A5B3-B15A-EF4C-ABC3-0ED0AF42C4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502471"/>
            <a:ext cx="10058400" cy="220363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DCDE49-8EFF-E34A-80A3-F8AF0F04ACB8}"/>
              </a:ext>
            </a:extLst>
          </p:cNvPr>
          <p:cNvSpPr txBox="1"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https://turtletalk.wordpress.com/matthew-lm-fletcher/tribal-court-opinions/</a:t>
            </a:r>
          </a:p>
        </p:txBody>
      </p:sp>
    </p:spTree>
    <p:extLst>
      <p:ext uri="{BB962C8B-B14F-4D97-AF65-F5344CB8AC3E}">
        <p14:creationId xmlns:p14="http://schemas.microsoft.com/office/powerpoint/2010/main" val="32735686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16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Judicial Ethics</vt:lpstr>
      <vt:lpstr>NAICJA Judicial Code of Ethics</vt:lpstr>
      <vt:lpstr>The Tribal Court Judge is the number one representative of the court. The court’s integrity and fairness defines a communities’ faith and health in utilizing a tribal court. </vt:lpstr>
      <vt:lpstr>PowerPoint Presentation</vt:lpstr>
      <vt:lpstr>A judge should encourage a separation between the judicial branch and other branches of tribal government.</vt:lpstr>
      <vt:lpstr>PowerPoint Presentation</vt:lpstr>
      <vt:lpstr>PowerPoint Presentation</vt:lpstr>
      <vt:lpstr>A judge should not participate in cases involving immediate family members, in cases involving someone with whom the judge has a strong personal relationship, or in cases where the judge has a significant, direct, financial, political, or other personal interest.</vt:lpstr>
      <vt:lpstr>PowerPoint Presentation</vt:lpstr>
      <vt:lpstr>PowerPoint Presentation</vt:lpstr>
      <vt:lpstr>A judge has a responsibility to uphold confidentiality and should never discuss a case with outside parties or use confidential information acquired in the course of their official duties to further their personal interests.</vt:lpstr>
      <vt:lpstr>PowerPoint Presentation</vt:lpstr>
      <vt:lpstr>A judge should be aware that their conduct has a direct bearing on public attitude toward their court and as such, should conduct themselves appropriately. 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Judicial Ethics</dc:title>
  <dc:creator>matthew fletcher</dc:creator>
  <cp:lastModifiedBy>matthew fletcher</cp:lastModifiedBy>
  <cp:revision>4</cp:revision>
  <dcterms:created xsi:type="dcterms:W3CDTF">2018-10-17T16:16:28Z</dcterms:created>
  <dcterms:modified xsi:type="dcterms:W3CDTF">2018-10-17T16:57:49Z</dcterms:modified>
</cp:coreProperties>
</file>