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23"/>
  </p:notesMasterIdLst>
  <p:sldIdLst>
    <p:sldId id="256" r:id="rId2"/>
    <p:sldId id="259" r:id="rId3"/>
    <p:sldId id="260" r:id="rId4"/>
    <p:sldId id="263" r:id="rId5"/>
    <p:sldId id="266" r:id="rId6"/>
    <p:sldId id="267" r:id="rId7"/>
    <p:sldId id="268" r:id="rId8"/>
    <p:sldId id="257" r:id="rId9"/>
    <p:sldId id="265" r:id="rId10"/>
    <p:sldId id="270" r:id="rId11"/>
    <p:sldId id="275" r:id="rId12"/>
    <p:sldId id="276" r:id="rId13"/>
    <p:sldId id="271" r:id="rId14"/>
    <p:sldId id="272" r:id="rId15"/>
    <p:sldId id="273" r:id="rId16"/>
    <p:sldId id="269" r:id="rId17"/>
    <p:sldId id="277" r:id="rId18"/>
    <p:sldId id="274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59"/>
  </p:normalViewPr>
  <p:slideViewPr>
    <p:cSldViewPr>
      <p:cViewPr varScale="1">
        <p:scale>
          <a:sx n="105" d="100"/>
          <a:sy n="105" d="100"/>
        </p:scale>
        <p:origin x="160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4" Type="http://schemas.openxmlformats.org/officeDocument/2006/relationships/image" Target="../media/image35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27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6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13.svg"/><Relationship Id="rId1" Type="http://schemas.openxmlformats.org/officeDocument/2006/relationships/image" Target="../media/image20.png"/><Relationship Id="rId6" Type="http://schemas.openxmlformats.org/officeDocument/2006/relationships/image" Target="../media/image17.svg"/><Relationship Id="rId5" Type="http://schemas.openxmlformats.org/officeDocument/2006/relationships/image" Target="../media/image22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svg"/><Relationship Id="rId1" Type="http://schemas.openxmlformats.org/officeDocument/2006/relationships/image" Target="../media/image28.png"/><Relationship Id="rId6" Type="http://schemas.openxmlformats.org/officeDocument/2006/relationships/image" Target="../media/image27.svg"/><Relationship Id="rId5" Type="http://schemas.openxmlformats.org/officeDocument/2006/relationships/image" Target="../media/image29.png"/><Relationship Id="rId4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svg"/><Relationship Id="rId1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svg"/><Relationship Id="rId1" Type="http://schemas.openxmlformats.org/officeDocument/2006/relationships/image" Target="../media/image44.png"/><Relationship Id="rId6" Type="http://schemas.openxmlformats.org/officeDocument/2006/relationships/image" Target="../media/image43.svg"/><Relationship Id="rId5" Type="http://schemas.openxmlformats.org/officeDocument/2006/relationships/image" Target="../media/image46.png"/><Relationship Id="rId4" Type="http://schemas.openxmlformats.org/officeDocument/2006/relationships/image" Target="../media/image41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7.svg"/><Relationship Id="rId1" Type="http://schemas.openxmlformats.org/officeDocument/2006/relationships/image" Target="../media/image60.png"/><Relationship Id="rId6" Type="http://schemas.openxmlformats.org/officeDocument/2006/relationships/image" Target="../media/image59.svg"/><Relationship Id="rId5" Type="http://schemas.openxmlformats.org/officeDocument/2006/relationships/image" Target="../media/image61.png"/><Relationship Id="rId4" Type="http://schemas.openxmlformats.org/officeDocument/2006/relationships/image" Target="../media/image27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.svg"/><Relationship Id="rId1" Type="http://schemas.openxmlformats.org/officeDocument/2006/relationships/image" Target="../media/image66.png"/><Relationship Id="rId6" Type="http://schemas.openxmlformats.org/officeDocument/2006/relationships/image" Target="../media/image25.svg"/><Relationship Id="rId5" Type="http://schemas.openxmlformats.org/officeDocument/2006/relationships/image" Target="../media/image28.png"/><Relationship Id="rId4" Type="http://schemas.openxmlformats.org/officeDocument/2006/relationships/image" Target="../media/image6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B7B8DB-EB94-42BE-8F57-638A8580A5E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B1C2308-833C-47D2-BF31-A2E7BB8B22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According to US Census Bureau (2010): Native Americans make up 1.6% of the U.S. Population</a:t>
          </a:r>
        </a:p>
      </dgm:t>
    </dgm:pt>
    <dgm:pt modelId="{F794B9E7-1683-40D1-9AAF-8702AFD283A5}" type="parTrans" cxnId="{65C187F1-3879-4B68-AAF2-8488E192D2A3}">
      <dgm:prSet/>
      <dgm:spPr/>
      <dgm:t>
        <a:bodyPr/>
        <a:lstStyle/>
        <a:p>
          <a:endParaRPr lang="en-US"/>
        </a:p>
      </dgm:t>
    </dgm:pt>
    <dgm:pt modelId="{34E284F3-AFEA-439D-BC89-C7A0BC66B263}" type="sibTrans" cxnId="{65C187F1-3879-4B68-AAF2-8488E192D2A3}">
      <dgm:prSet/>
      <dgm:spPr/>
      <dgm:t>
        <a:bodyPr/>
        <a:lstStyle/>
        <a:p>
          <a:endParaRPr lang="en-US"/>
        </a:p>
      </dgm:t>
    </dgm:pt>
    <dgm:pt modelId="{98D0DB7A-6D19-4174-87AD-574693D8050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According to NNABA (2015): Native Americans make up 0.3% of the legal profession (as attorneys) in the U.S.</a:t>
          </a:r>
        </a:p>
      </dgm:t>
    </dgm:pt>
    <dgm:pt modelId="{34946FCD-5621-4741-8FA0-A01C9D7C0F25}" type="parTrans" cxnId="{C066EBBB-7ADB-4247-AC87-5FD4ED1AB563}">
      <dgm:prSet/>
      <dgm:spPr/>
      <dgm:t>
        <a:bodyPr/>
        <a:lstStyle/>
        <a:p>
          <a:endParaRPr lang="en-US"/>
        </a:p>
      </dgm:t>
    </dgm:pt>
    <dgm:pt modelId="{D3273EE3-E8EC-4A8A-A07F-4515FCE8954A}" type="sibTrans" cxnId="{C066EBBB-7ADB-4247-AC87-5FD4ED1AB563}">
      <dgm:prSet/>
      <dgm:spPr/>
      <dgm:t>
        <a:bodyPr/>
        <a:lstStyle/>
        <a:p>
          <a:endParaRPr lang="en-US"/>
        </a:p>
      </dgm:t>
    </dgm:pt>
    <dgm:pt modelId="{F3F78E55-1539-43D2-94FA-68190BCA0D98}" type="pres">
      <dgm:prSet presAssocID="{BDB7B8DB-EB94-42BE-8F57-638A8580A5EA}" presName="root" presStyleCnt="0">
        <dgm:presLayoutVars>
          <dgm:dir/>
          <dgm:resizeHandles val="exact"/>
        </dgm:presLayoutVars>
      </dgm:prSet>
      <dgm:spPr/>
    </dgm:pt>
    <dgm:pt modelId="{78B98580-1928-4E79-83A2-FA2803068EC9}" type="pres">
      <dgm:prSet presAssocID="{9B1C2308-833C-47D2-BF31-A2E7BB8B2219}" presName="compNode" presStyleCnt="0"/>
      <dgm:spPr/>
    </dgm:pt>
    <dgm:pt modelId="{E08FCE73-0D96-483D-ACAC-696CCE169366}" type="pres">
      <dgm:prSet presAssocID="{9B1C2308-833C-47D2-BF31-A2E7BB8B2219}" presName="bgRect" presStyleLbl="bgShp" presStyleIdx="0" presStyleCnt="2"/>
      <dgm:spPr/>
    </dgm:pt>
    <dgm:pt modelId="{A4F836C3-8098-4894-83DA-4DF5ABB28C54}" type="pres">
      <dgm:prSet presAssocID="{9B1C2308-833C-47D2-BF31-A2E7BB8B221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4423D4F-9E8B-46EF-9F26-3043E2D98DFE}" type="pres">
      <dgm:prSet presAssocID="{9B1C2308-833C-47D2-BF31-A2E7BB8B2219}" presName="spaceRect" presStyleCnt="0"/>
      <dgm:spPr/>
    </dgm:pt>
    <dgm:pt modelId="{E2AB23F3-DCE2-47BA-A7A1-242EAFE45750}" type="pres">
      <dgm:prSet presAssocID="{9B1C2308-833C-47D2-BF31-A2E7BB8B2219}" presName="parTx" presStyleLbl="revTx" presStyleIdx="0" presStyleCnt="2">
        <dgm:presLayoutVars>
          <dgm:chMax val="0"/>
          <dgm:chPref val="0"/>
        </dgm:presLayoutVars>
      </dgm:prSet>
      <dgm:spPr/>
    </dgm:pt>
    <dgm:pt modelId="{C5AFC807-261A-45AB-91DB-2D79F95D26F1}" type="pres">
      <dgm:prSet presAssocID="{34E284F3-AFEA-439D-BC89-C7A0BC66B263}" presName="sibTrans" presStyleCnt="0"/>
      <dgm:spPr/>
    </dgm:pt>
    <dgm:pt modelId="{EF9ADEB6-5EF2-4135-84D8-BE465CB548D2}" type="pres">
      <dgm:prSet presAssocID="{98D0DB7A-6D19-4174-87AD-574693D80508}" presName="compNode" presStyleCnt="0"/>
      <dgm:spPr/>
    </dgm:pt>
    <dgm:pt modelId="{DA1A45F2-1BC8-46CF-A59B-96FFACA8A250}" type="pres">
      <dgm:prSet presAssocID="{98D0DB7A-6D19-4174-87AD-574693D80508}" presName="bgRect" presStyleLbl="bgShp" presStyleIdx="1" presStyleCnt="2"/>
      <dgm:spPr/>
    </dgm:pt>
    <dgm:pt modelId="{7886817E-F44D-4AC1-A0E2-18BCC6DB70DA}" type="pres">
      <dgm:prSet presAssocID="{98D0DB7A-6D19-4174-87AD-574693D8050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C9C2989F-146E-4AD5-9850-470479058996}" type="pres">
      <dgm:prSet presAssocID="{98D0DB7A-6D19-4174-87AD-574693D80508}" presName="spaceRect" presStyleCnt="0"/>
      <dgm:spPr/>
    </dgm:pt>
    <dgm:pt modelId="{4DC7A2E3-DA4C-4B2D-B1A8-B9B36D814232}" type="pres">
      <dgm:prSet presAssocID="{98D0DB7A-6D19-4174-87AD-574693D8050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3F202A3-2BF4-9449-81B7-B8FFE65DEE34}" type="presOf" srcId="{9B1C2308-833C-47D2-BF31-A2E7BB8B2219}" destId="{E2AB23F3-DCE2-47BA-A7A1-242EAFE45750}" srcOrd="0" destOrd="0" presId="urn:microsoft.com/office/officeart/2018/2/layout/IconVerticalSolidList"/>
    <dgm:cxn modelId="{C066EBBB-7ADB-4247-AC87-5FD4ED1AB563}" srcId="{BDB7B8DB-EB94-42BE-8F57-638A8580A5EA}" destId="{98D0DB7A-6D19-4174-87AD-574693D80508}" srcOrd="1" destOrd="0" parTransId="{34946FCD-5621-4741-8FA0-A01C9D7C0F25}" sibTransId="{D3273EE3-E8EC-4A8A-A07F-4515FCE8954A}"/>
    <dgm:cxn modelId="{D6E663E2-BF94-9E4D-AB0B-9C259B0DD04F}" type="presOf" srcId="{BDB7B8DB-EB94-42BE-8F57-638A8580A5EA}" destId="{F3F78E55-1539-43D2-94FA-68190BCA0D98}" srcOrd="0" destOrd="0" presId="urn:microsoft.com/office/officeart/2018/2/layout/IconVerticalSolidList"/>
    <dgm:cxn modelId="{65C187F1-3879-4B68-AAF2-8488E192D2A3}" srcId="{BDB7B8DB-EB94-42BE-8F57-638A8580A5EA}" destId="{9B1C2308-833C-47D2-BF31-A2E7BB8B2219}" srcOrd="0" destOrd="0" parTransId="{F794B9E7-1683-40D1-9AAF-8702AFD283A5}" sibTransId="{34E284F3-AFEA-439D-BC89-C7A0BC66B263}"/>
    <dgm:cxn modelId="{C99D69FC-DA79-0F48-837D-EE64FF10B2D7}" type="presOf" srcId="{98D0DB7A-6D19-4174-87AD-574693D80508}" destId="{4DC7A2E3-DA4C-4B2D-B1A8-B9B36D814232}" srcOrd="0" destOrd="0" presId="urn:microsoft.com/office/officeart/2018/2/layout/IconVerticalSolidList"/>
    <dgm:cxn modelId="{5271C9E5-60B8-844D-9D2D-34FEBF5733DF}" type="presParOf" srcId="{F3F78E55-1539-43D2-94FA-68190BCA0D98}" destId="{78B98580-1928-4E79-83A2-FA2803068EC9}" srcOrd="0" destOrd="0" presId="urn:microsoft.com/office/officeart/2018/2/layout/IconVerticalSolidList"/>
    <dgm:cxn modelId="{1BAA46D1-4171-3240-8D55-193E5497EA4C}" type="presParOf" srcId="{78B98580-1928-4E79-83A2-FA2803068EC9}" destId="{E08FCE73-0D96-483D-ACAC-696CCE169366}" srcOrd="0" destOrd="0" presId="urn:microsoft.com/office/officeart/2018/2/layout/IconVerticalSolidList"/>
    <dgm:cxn modelId="{48C2255F-7867-C64F-A0DB-403667CF02EF}" type="presParOf" srcId="{78B98580-1928-4E79-83A2-FA2803068EC9}" destId="{A4F836C3-8098-4894-83DA-4DF5ABB28C54}" srcOrd="1" destOrd="0" presId="urn:microsoft.com/office/officeart/2018/2/layout/IconVerticalSolidList"/>
    <dgm:cxn modelId="{3A8D923C-8418-7040-AF5C-7854374D1128}" type="presParOf" srcId="{78B98580-1928-4E79-83A2-FA2803068EC9}" destId="{C4423D4F-9E8B-46EF-9F26-3043E2D98DFE}" srcOrd="2" destOrd="0" presId="urn:microsoft.com/office/officeart/2018/2/layout/IconVerticalSolidList"/>
    <dgm:cxn modelId="{9D39D150-3993-3D4F-8C2B-B087278E41B0}" type="presParOf" srcId="{78B98580-1928-4E79-83A2-FA2803068EC9}" destId="{E2AB23F3-DCE2-47BA-A7A1-242EAFE45750}" srcOrd="3" destOrd="0" presId="urn:microsoft.com/office/officeart/2018/2/layout/IconVerticalSolidList"/>
    <dgm:cxn modelId="{6F6518AA-F828-454E-9647-F635569B7B74}" type="presParOf" srcId="{F3F78E55-1539-43D2-94FA-68190BCA0D98}" destId="{C5AFC807-261A-45AB-91DB-2D79F95D26F1}" srcOrd="1" destOrd="0" presId="urn:microsoft.com/office/officeart/2018/2/layout/IconVerticalSolidList"/>
    <dgm:cxn modelId="{32E18791-B087-3C4E-B58C-CDE6EB21C10E}" type="presParOf" srcId="{F3F78E55-1539-43D2-94FA-68190BCA0D98}" destId="{EF9ADEB6-5EF2-4135-84D8-BE465CB548D2}" srcOrd="2" destOrd="0" presId="urn:microsoft.com/office/officeart/2018/2/layout/IconVerticalSolidList"/>
    <dgm:cxn modelId="{E9C587D0-35D0-F44E-9CD5-16B63901696C}" type="presParOf" srcId="{EF9ADEB6-5EF2-4135-84D8-BE465CB548D2}" destId="{DA1A45F2-1BC8-46CF-A59B-96FFACA8A250}" srcOrd="0" destOrd="0" presId="urn:microsoft.com/office/officeart/2018/2/layout/IconVerticalSolidList"/>
    <dgm:cxn modelId="{C6002F58-63D1-4F4C-BA61-AE31380DAC4B}" type="presParOf" srcId="{EF9ADEB6-5EF2-4135-84D8-BE465CB548D2}" destId="{7886817E-F44D-4AC1-A0E2-18BCC6DB70DA}" srcOrd="1" destOrd="0" presId="urn:microsoft.com/office/officeart/2018/2/layout/IconVerticalSolidList"/>
    <dgm:cxn modelId="{B86B588D-618D-9E4F-983B-EDF51362824E}" type="presParOf" srcId="{EF9ADEB6-5EF2-4135-84D8-BE465CB548D2}" destId="{C9C2989F-146E-4AD5-9850-470479058996}" srcOrd="2" destOrd="0" presId="urn:microsoft.com/office/officeart/2018/2/layout/IconVerticalSolidList"/>
    <dgm:cxn modelId="{3761A52B-A51E-BB49-B40A-FF677D204047}" type="presParOf" srcId="{EF9ADEB6-5EF2-4135-84D8-BE465CB548D2}" destId="{4DC7A2E3-DA4C-4B2D-B1A8-B9B36D81423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7553FC-6ACD-4C15-B523-C567FF905C7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DF13A02-1324-4FC2-B531-27D41B7151BF}">
      <dgm:prSet/>
      <dgm:spPr/>
      <dgm:t>
        <a:bodyPr/>
        <a:lstStyle/>
        <a:p>
          <a:pPr>
            <a:defRPr cap="all"/>
          </a:pPr>
          <a:r>
            <a:rPr lang="en-US"/>
            <a:t>Interest in law school and legal career</a:t>
          </a:r>
        </a:p>
      </dgm:t>
    </dgm:pt>
    <dgm:pt modelId="{295BD075-A033-47FD-AEC1-1BB6CBAAABA4}" type="parTrans" cxnId="{D6DF4B70-2FA4-4059-8575-F6F7DBF265B7}">
      <dgm:prSet/>
      <dgm:spPr/>
      <dgm:t>
        <a:bodyPr/>
        <a:lstStyle/>
        <a:p>
          <a:endParaRPr lang="en-US"/>
        </a:p>
      </dgm:t>
    </dgm:pt>
    <dgm:pt modelId="{D8F4CBF9-12EF-42FB-AAD0-4170B1D637EE}" type="sibTrans" cxnId="{D6DF4B70-2FA4-4059-8575-F6F7DBF265B7}">
      <dgm:prSet/>
      <dgm:spPr/>
      <dgm:t>
        <a:bodyPr/>
        <a:lstStyle/>
        <a:p>
          <a:endParaRPr lang="en-US"/>
        </a:p>
      </dgm:t>
    </dgm:pt>
    <dgm:pt modelId="{B3A4012A-B6B9-40F2-8748-56CAC71129E2}">
      <dgm:prSet/>
      <dgm:spPr/>
      <dgm:t>
        <a:bodyPr/>
        <a:lstStyle/>
        <a:p>
          <a:pPr>
            <a:defRPr cap="all"/>
          </a:pPr>
          <a:r>
            <a:rPr lang="en-US"/>
            <a:t>Admission into law school</a:t>
          </a:r>
        </a:p>
      </dgm:t>
    </dgm:pt>
    <dgm:pt modelId="{41C31C01-2C4E-4C7C-9BF7-6E502566BE61}" type="parTrans" cxnId="{3D8BDF09-D5D9-4DC2-8360-811094EF02D2}">
      <dgm:prSet/>
      <dgm:spPr/>
      <dgm:t>
        <a:bodyPr/>
        <a:lstStyle/>
        <a:p>
          <a:endParaRPr lang="en-US"/>
        </a:p>
      </dgm:t>
    </dgm:pt>
    <dgm:pt modelId="{D727BF12-949F-438F-8842-B65CF10A67BD}" type="sibTrans" cxnId="{3D8BDF09-D5D9-4DC2-8360-811094EF02D2}">
      <dgm:prSet/>
      <dgm:spPr/>
      <dgm:t>
        <a:bodyPr/>
        <a:lstStyle/>
        <a:p>
          <a:endParaRPr lang="en-US"/>
        </a:p>
      </dgm:t>
    </dgm:pt>
    <dgm:pt modelId="{8113AD0B-A2B2-4379-B7BD-9527EEF3F9EB}">
      <dgm:prSet/>
      <dgm:spPr/>
      <dgm:t>
        <a:bodyPr/>
        <a:lstStyle/>
        <a:p>
          <a:pPr>
            <a:defRPr cap="all"/>
          </a:pPr>
          <a:r>
            <a:rPr lang="en-US"/>
            <a:t>Success in law school</a:t>
          </a:r>
        </a:p>
      </dgm:t>
    </dgm:pt>
    <dgm:pt modelId="{0DF97FDF-3F14-4B76-BE9A-144D642681FC}" type="parTrans" cxnId="{7F37A08B-56F2-45E9-BBA6-F25D2C703326}">
      <dgm:prSet/>
      <dgm:spPr/>
      <dgm:t>
        <a:bodyPr/>
        <a:lstStyle/>
        <a:p>
          <a:endParaRPr lang="en-US"/>
        </a:p>
      </dgm:t>
    </dgm:pt>
    <dgm:pt modelId="{5ACCF5A4-8930-4B47-BCFF-D0D08BEF5516}" type="sibTrans" cxnId="{7F37A08B-56F2-45E9-BBA6-F25D2C703326}">
      <dgm:prSet/>
      <dgm:spPr/>
      <dgm:t>
        <a:bodyPr/>
        <a:lstStyle/>
        <a:p>
          <a:endParaRPr lang="en-US"/>
        </a:p>
      </dgm:t>
    </dgm:pt>
    <dgm:pt modelId="{4339E6FD-4603-4391-A591-62DBC2CE1882}">
      <dgm:prSet/>
      <dgm:spPr/>
      <dgm:t>
        <a:bodyPr/>
        <a:lstStyle/>
        <a:p>
          <a:pPr>
            <a:defRPr cap="all"/>
          </a:pPr>
          <a:r>
            <a:rPr lang="en-US"/>
            <a:t>Successful transition from law school to legal profession</a:t>
          </a:r>
        </a:p>
      </dgm:t>
    </dgm:pt>
    <dgm:pt modelId="{B8CEAB09-F3C7-4A77-A192-96B9286A969F}" type="parTrans" cxnId="{9A21CB5D-9D8D-4518-8D40-3859B88F24C8}">
      <dgm:prSet/>
      <dgm:spPr/>
      <dgm:t>
        <a:bodyPr/>
        <a:lstStyle/>
        <a:p>
          <a:endParaRPr lang="en-US"/>
        </a:p>
      </dgm:t>
    </dgm:pt>
    <dgm:pt modelId="{84759D8E-AD69-4471-B53A-50372BE9D578}" type="sibTrans" cxnId="{9A21CB5D-9D8D-4518-8D40-3859B88F24C8}">
      <dgm:prSet/>
      <dgm:spPr/>
      <dgm:t>
        <a:bodyPr/>
        <a:lstStyle/>
        <a:p>
          <a:endParaRPr lang="en-US"/>
        </a:p>
      </dgm:t>
    </dgm:pt>
    <dgm:pt modelId="{8F0C63DB-A24E-44B6-B4BA-BFBB01F6B89A}" type="pres">
      <dgm:prSet presAssocID="{387553FC-6ACD-4C15-B523-C567FF905C7A}" presName="root" presStyleCnt="0">
        <dgm:presLayoutVars>
          <dgm:dir/>
          <dgm:resizeHandles val="exact"/>
        </dgm:presLayoutVars>
      </dgm:prSet>
      <dgm:spPr/>
    </dgm:pt>
    <dgm:pt modelId="{42BB9C30-C0BE-431F-9956-D5265960D062}" type="pres">
      <dgm:prSet presAssocID="{ADF13A02-1324-4FC2-B531-27D41B7151BF}" presName="compNode" presStyleCnt="0"/>
      <dgm:spPr/>
    </dgm:pt>
    <dgm:pt modelId="{18BC3C6F-41F4-4A4C-BC6D-ACF14EF26995}" type="pres">
      <dgm:prSet presAssocID="{ADF13A02-1324-4FC2-B531-27D41B7151BF}" presName="iconBgRect" presStyleLbl="bgShp" presStyleIdx="0" presStyleCnt="4"/>
      <dgm:spPr/>
    </dgm:pt>
    <dgm:pt modelId="{9015B989-A93F-462B-8144-540A8B59CEC0}" type="pres">
      <dgm:prSet presAssocID="{ADF13A02-1324-4FC2-B531-27D41B7151B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8911284E-B8B6-4FBA-8BEB-9883DA04AF73}" type="pres">
      <dgm:prSet presAssocID="{ADF13A02-1324-4FC2-B531-27D41B7151BF}" presName="spaceRect" presStyleCnt="0"/>
      <dgm:spPr/>
    </dgm:pt>
    <dgm:pt modelId="{FD1E1831-9F41-4286-AF0E-E7B3BD6DA332}" type="pres">
      <dgm:prSet presAssocID="{ADF13A02-1324-4FC2-B531-27D41B7151BF}" presName="textRect" presStyleLbl="revTx" presStyleIdx="0" presStyleCnt="4">
        <dgm:presLayoutVars>
          <dgm:chMax val="1"/>
          <dgm:chPref val="1"/>
        </dgm:presLayoutVars>
      </dgm:prSet>
      <dgm:spPr/>
    </dgm:pt>
    <dgm:pt modelId="{6AD0E12A-B789-447C-85EF-FEA1D90176F9}" type="pres">
      <dgm:prSet presAssocID="{D8F4CBF9-12EF-42FB-AAD0-4170B1D637EE}" presName="sibTrans" presStyleCnt="0"/>
      <dgm:spPr/>
    </dgm:pt>
    <dgm:pt modelId="{EBA7AD70-EFC8-468D-8182-73D8134289A0}" type="pres">
      <dgm:prSet presAssocID="{B3A4012A-B6B9-40F2-8748-56CAC71129E2}" presName="compNode" presStyleCnt="0"/>
      <dgm:spPr/>
    </dgm:pt>
    <dgm:pt modelId="{160BB245-1B7B-4DD1-BE51-582F04965FFC}" type="pres">
      <dgm:prSet presAssocID="{B3A4012A-B6B9-40F2-8748-56CAC71129E2}" presName="iconBgRect" presStyleLbl="bgShp" presStyleIdx="1" presStyleCnt="4"/>
      <dgm:spPr/>
    </dgm:pt>
    <dgm:pt modelId="{332AB1C3-9FA0-45EA-8F89-2C81CC139BCE}" type="pres">
      <dgm:prSet presAssocID="{B3A4012A-B6B9-40F2-8748-56CAC71129E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259F13E0-3CE3-49E3-B88D-52E2BEC0831D}" type="pres">
      <dgm:prSet presAssocID="{B3A4012A-B6B9-40F2-8748-56CAC71129E2}" presName="spaceRect" presStyleCnt="0"/>
      <dgm:spPr/>
    </dgm:pt>
    <dgm:pt modelId="{262003E1-8BBC-425A-8934-87F000FEB0E5}" type="pres">
      <dgm:prSet presAssocID="{B3A4012A-B6B9-40F2-8748-56CAC71129E2}" presName="textRect" presStyleLbl="revTx" presStyleIdx="1" presStyleCnt="4">
        <dgm:presLayoutVars>
          <dgm:chMax val="1"/>
          <dgm:chPref val="1"/>
        </dgm:presLayoutVars>
      </dgm:prSet>
      <dgm:spPr/>
    </dgm:pt>
    <dgm:pt modelId="{4C22B2CD-7DF2-4360-8F74-CE64AF55E8AA}" type="pres">
      <dgm:prSet presAssocID="{D727BF12-949F-438F-8842-B65CF10A67BD}" presName="sibTrans" presStyleCnt="0"/>
      <dgm:spPr/>
    </dgm:pt>
    <dgm:pt modelId="{EB11A798-2797-4C9B-9845-A2B9ED18679A}" type="pres">
      <dgm:prSet presAssocID="{8113AD0B-A2B2-4379-B7BD-9527EEF3F9EB}" presName="compNode" presStyleCnt="0"/>
      <dgm:spPr/>
    </dgm:pt>
    <dgm:pt modelId="{598DA1C4-C19E-460A-9B35-64A1B6597749}" type="pres">
      <dgm:prSet presAssocID="{8113AD0B-A2B2-4379-B7BD-9527EEF3F9EB}" presName="iconBgRect" presStyleLbl="bgShp" presStyleIdx="2" presStyleCnt="4"/>
      <dgm:spPr/>
    </dgm:pt>
    <dgm:pt modelId="{458DAC7F-5B02-4ECD-8E90-4BC8DFE76BB0}" type="pres">
      <dgm:prSet presAssocID="{8113AD0B-A2B2-4379-B7BD-9527EEF3F9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FD3903AF-C56E-4917-B36D-47F4F4485092}" type="pres">
      <dgm:prSet presAssocID="{8113AD0B-A2B2-4379-B7BD-9527EEF3F9EB}" presName="spaceRect" presStyleCnt="0"/>
      <dgm:spPr/>
    </dgm:pt>
    <dgm:pt modelId="{00D00A5A-F6AE-4DCD-966F-E24947E49CD5}" type="pres">
      <dgm:prSet presAssocID="{8113AD0B-A2B2-4379-B7BD-9527EEF3F9EB}" presName="textRect" presStyleLbl="revTx" presStyleIdx="2" presStyleCnt="4">
        <dgm:presLayoutVars>
          <dgm:chMax val="1"/>
          <dgm:chPref val="1"/>
        </dgm:presLayoutVars>
      </dgm:prSet>
      <dgm:spPr/>
    </dgm:pt>
    <dgm:pt modelId="{6C4C5BBE-3478-4E30-9967-0149030D032F}" type="pres">
      <dgm:prSet presAssocID="{5ACCF5A4-8930-4B47-BCFF-D0D08BEF5516}" presName="sibTrans" presStyleCnt="0"/>
      <dgm:spPr/>
    </dgm:pt>
    <dgm:pt modelId="{4ED9C971-FC5E-47C7-A998-154006213D09}" type="pres">
      <dgm:prSet presAssocID="{4339E6FD-4603-4391-A591-62DBC2CE1882}" presName="compNode" presStyleCnt="0"/>
      <dgm:spPr/>
    </dgm:pt>
    <dgm:pt modelId="{5D6B93F0-CA60-446B-9ACC-05C770EE7406}" type="pres">
      <dgm:prSet presAssocID="{4339E6FD-4603-4391-A591-62DBC2CE1882}" presName="iconBgRect" presStyleLbl="bgShp" presStyleIdx="3" presStyleCnt="4"/>
      <dgm:spPr/>
    </dgm:pt>
    <dgm:pt modelId="{80ED49B0-763A-4B47-8F0C-058B23D50F97}" type="pres">
      <dgm:prSet presAssocID="{4339E6FD-4603-4391-A591-62DBC2CE188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7029835-E540-4312-BCEA-82DF407AB876}" type="pres">
      <dgm:prSet presAssocID="{4339E6FD-4603-4391-A591-62DBC2CE1882}" presName="spaceRect" presStyleCnt="0"/>
      <dgm:spPr/>
    </dgm:pt>
    <dgm:pt modelId="{5BE2B8F8-DAA2-4926-BE83-6A7207E6201D}" type="pres">
      <dgm:prSet presAssocID="{4339E6FD-4603-4391-A591-62DBC2CE188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D8BDF09-D5D9-4DC2-8360-811094EF02D2}" srcId="{387553FC-6ACD-4C15-B523-C567FF905C7A}" destId="{B3A4012A-B6B9-40F2-8748-56CAC71129E2}" srcOrd="1" destOrd="0" parTransId="{41C31C01-2C4E-4C7C-9BF7-6E502566BE61}" sibTransId="{D727BF12-949F-438F-8842-B65CF10A67BD}"/>
    <dgm:cxn modelId="{13E7E43C-D80F-43DE-BBEA-4CC52FD0B34D}" type="presOf" srcId="{387553FC-6ACD-4C15-B523-C567FF905C7A}" destId="{8F0C63DB-A24E-44B6-B4BA-BFBB01F6B89A}" srcOrd="0" destOrd="0" presId="urn:microsoft.com/office/officeart/2018/5/layout/IconCircleLabelList"/>
    <dgm:cxn modelId="{9A21CB5D-9D8D-4518-8D40-3859B88F24C8}" srcId="{387553FC-6ACD-4C15-B523-C567FF905C7A}" destId="{4339E6FD-4603-4391-A591-62DBC2CE1882}" srcOrd="3" destOrd="0" parTransId="{B8CEAB09-F3C7-4A77-A192-96B9286A969F}" sibTransId="{84759D8E-AD69-4471-B53A-50372BE9D578}"/>
    <dgm:cxn modelId="{D6DF4B70-2FA4-4059-8575-F6F7DBF265B7}" srcId="{387553FC-6ACD-4C15-B523-C567FF905C7A}" destId="{ADF13A02-1324-4FC2-B531-27D41B7151BF}" srcOrd="0" destOrd="0" parTransId="{295BD075-A033-47FD-AEC1-1BB6CBAAABA4}" sibTransId="{D8F4CBF9-12EF-42FB-AAD0-4170B1D637EE}"/>
    <dgm:cxn modelId="{7F37A08B-56F2-45E9-BBA6-F25D2C703326}" srcId="{387553FC-6ACD-4C15-B523-C567FF905C7A}" destId="{8113AD0B-A2B2-4379-B7BD-9527EEF3F9EB}" srcOrd="2" destOrd="0" parTransId="{0DF97FDF-3F14-4B76-BE9A-144D642681FC}" sibTransId="{5ACCF5A4-8930-4B47-BCFF-D0D08BEF5516}"/>
    <dgm:cxn modelId="{6B5F5097-430C-446B-A4DF-7E28C5E67870}" type="presOf" srcId="{4339E6FD-4603-4391-A591-62DBC2CE1882}" destId="{5BE2B8F8-DAA2-4926-BE83-6A7207E6201D}" srcOrd="0" destOrd="0" presId="urn:microsoft.com/office/officeart/2018/5/layout/IconCircleLabelList"/>
    <dgm:cxn modelId="{7D1F2899-DA69-4307-AAA7-8C405120F887}" type="presOf" srcId="{B3A4012A-B6B9-40F2-8748-56CAC71129E2}" destId="{262003E1-8BBC-425A-8934-87F000FEB0E5}" srcOrd="0" destOrd="0" presId="urn:microsoft.com/office/officeart/2018/5/layout/IconCircleLabelList"/>
    <dgm:cxn modelId="{4DDBC3B7-ECA9-4648-BAC8-1B1BE7BE04A3}" type="presOf" srcId="{8113AD0B-A2B2-4379-B7BD-9527EEF3F9EB}" destId="{00D00A5A-F6AE-4DCD-966F-E24947E49CD5}" srcOrd="0" destOrd="0" presId="urn:microsoft.com/office/officeart/2018/5/layout/IconCircleLabelList"/>
    <dgm:cxn modelId="{7CB449B9-34D6-4C52-A914-667BC1E7D8A2}" type="presOf" srcId="{ADF13A02-1324-4FC2-B531-27D41B7151BF}" destId="{FD1E1831-9F41-4286-AF0E-E7B3BD6DA332}" srcOrd="0" destOrd="0" presId="urn:microsoft.com/office/officeart/2018/5/layout/IconCircleLabelList"/>
    <dgm:cxn modelId="{1ACF8220-E67E-490F-8033-BFB60109A1CD}" type="presParOf" srcId="{8F0C63DB-A24E-44B6-B4BA-BFBB01F6B89A}" destId="{42BB9C30-C0BE-431F-9956-D5265960D062}" srcOrd="0" destOrd="0" presId="urn:microsoft.com/office/officeart/2018/5/layout/IconCircleLabelList"/>
    <dgm:cxn modelId="{AF47497C-ADD5-41B5-AC89-0FE1B936E3F6}" type="presParOf" srcId="{42BB9C30-C0BE-431F-9956-D5265960D062}" destId="{18BC3C6F-41F4-4A4C-BC6D-ACF14EF26995}" srcOrd="0" destOrd="0" presId="urn:microsoft.com/office/officeart/2018/5/layout/IconCircleLabelList"/>
    <dgm:cxn modelId="{012CA5D6-1EE5-4134-9841-EE9D728F2BAA}" type="presParOf" srcId="{42BB9C30-C0BE-431F-9956-D5265960D062}" destId="{9015B989-A93F-462B-8144-540A8B59CEC0}" srcOrd="1" destOrd="0" presId="urn:microsoft.com/office/officeart/2018/5/layout/IconCircleLabelList"/>
    <dgm:cxn modelId="{442316FB-58C5-4D19-A6CE-9BC1790FD182}" type="presParOf" srcId="{42BB9C30-C0BE-431F-9956-D5265960D062}" destId="{8911284E-B8B6-4FBA-8BEB-9883DA04AF73}" srcOrd="2" destOrd="0" presId="urn:microsoft.com/office/officeart/2018/5/layout/IconCircleLabelList"/>
    <dgm:cxn modelId="{7C69DA18-BFB4-46B6-994E-32E3B09574C7}" type="presParOf" srcId="{42BB9C30-C0BE-431F-9956-D5265960D062}" destId="{FD1E1831-9F41-4286-AF0E-E7B3BD6DA332}" srcOrd="3" destOrd="0" presId="urn:microsoft.com/office/officeart/2018/5/layout/IconCircleLabelList"/>
    <dgm:cxn modelId="{0AC7959D-2B20-410D-85D9-78034524CE75}" type="presParOf" srcId="{8F0C63DB-A24E-44B6-B4BA-BFBB01F6B89A}" destId="{6AD0E12A-B789-447C-85EF-FEA1D90176F9}" srcOrd="1" destOrd="0" presId="urn:microsoft.com/office/officeart/2018/5/layout/IconCircleLabelList"/>
    <dgm:cxn modelId="{839F4387-8EA4-46D4-A63D-F48E4FE9BE9B}" type="presParOf" srcId="{8F0C63DB-A24E-44B6-B4BA-BFBB01F6B89A}" destId="{EBA7AD70-EFC8-468D-8182-73D8134289A0}" srcOrd="2" destOrd="0" presId="urn:microsoft.com/office/officeart/2018/5/layout/IconCircleLabelList"/>
    <dgm:cxn modelId="{58DC95F5-2DF4-49A7-B6E6-5293A00CC546}" type="presParOf" srcId="{EBA7AD70-EFC8-468D-8182-73D8134289A0}" destId="{160BB245-1B7B-4DD1-BE51-582F04965FFC}" srcOrd="0" destOrd="0" presId="urn:microsoft.com/office/officeart/2018/5/layout/IconCircleLabelList"/>
    <dgm:cxn modelId="{0EFB8621-4FC5-4A02-876E-3643BAF1B01F}" type="presParOf" srcId="{EBA7AD70-EFC8-468D-8182-73D8134289A0}" destId="{332AB1C3-9FA0-45EA-8F89-2C81CC139BCE}" srcOrd="1" destOrd="0" presId="urn:microsoft.com/office/officeart/2018/5/layout/IconCircleLabelList"/>
    <dgm:cxn modelId="{ACCFA958-6CA9-4FDC-9793-497939F9AAAA}" type="presParOf" srcId="{EBA7AD70-EFC8-468D-8182-73D8134289A0}" destId="{259F13E0-3CE3-49E3-B88D-52E2BEC0831D}" srcOrd="2" destOrd="0" presId="urn:microsoft.com/office/officeart/2018/5/layout/IconCircleLabelList"/>
    <dgm:cxn modelId="{FA3BF00B-F88C-4A4D-9ECB-B6BCA4B80537}" type="presParOf" srcId="{EBA7AD70-EFC8-468D-8182-73D8134289A0}" destId="{262003E1-8BBC-425A-8934-87F000FEB0E5}" srcOrd="3" destOrd="0" presId="urn:microsoft.com/office/officeart/2018/5/layout/IconCircleLabelList"/>
    <dgm:cxn modelId="{53F2CF50-F1E4-4C38-9847-BC2769C926E9}" type="presParOf" srcId="{8F0C63DB-A24E-44B6-B4BA-BFBB01F6B89A}" destId="{4C22B2CD-7DF2-4360-8F74-CE64AF55E8AA}" srcOrd="3" destOrd="0" presId="urn:microsoft.com/office/officeart/2018/5/layout/IconCircleLabelList"/>
    <dgm:cxn modelId="{09E89453-867C-4F0C-8F94-4E02B26FD502}" type="presParOf" srcId="{8F0C63DB-A24E-44B6-B4BA-BFBB01F6B89A}" destId="{EB11A798-2797-4C9B-9845-A2B9ED18679A}" srcOrd="4" destOrd="0" presId="urn:microsoft.com/office/officeart/2018/5/layout/IconCircleLabelList"/>
    <dgm:cxn modelId="{AD83A6C0-58B2-4636-A646-91B8F7682E24}" type="presParOf" srcId="{EB11A798-2797-4C9B-9845-A2B9ED18679A}" destId="{598DA1C4-C19E-460A-9B35-64A1B6597749}" srcOrd="0" destOrd="0" presId="urn:microsoft.com/office/officeart/2018/5/layout/IconCircleLabelList"/>
    <dgm:cxn modelId="{5CE83304-53A4-43F9-BAB9-ACF81F2A1E54}" type="presParOf" srcId="{EB11A798-2797-4C9B-9845-A2B9ED18679A}" destId="{458DAC7F-5B02-4ECD-8E90-4BC8DFE76BB0}" srcOrd="1" destOrd="0" presId="urn:microsoft.com/office/officeart/2018/5/layout/IconCircleLabelList"/>
    <dgm:cxn modelId="{82F53E7C-C8BE-47C8-AA25-BFB7AC0593AC}" type="presParOf" srcId="{EB11A798-2797-4C9B-9845-A2B9ED18679A}" destId="{FD3903AF-C56E-4917-B36D-47F4F4485092}" srcOrd="2" destOrd="0" presId="urn:microsoft.com/office/officeart/2018/5/layout/IconCircleLabelList"/>
    <dgm:cxn modelId="{A3E8CF93-9850-47DF-9B15-B82C965C3BE4}" type="presParOf" srcId="{EB11A798-2797-4C9B-9845-A2B9ED18679A}" destId="{00D00A5A-F6AE-4DCD-966F-E24947E49CD5}" srcOrd="3" destOrd="0" presId="urn:microsoft.com/office/officeart/2018/5/layout/IconCircleLabelList"/>
    <dgm:cxn modelId="{B153854C-A1BE-428E-AD80-CC5D98719BD6}" type="presParOf" srcId="{8F0C63DB-A24E-44B6-B4BA-BFBB01F6B89A}" destId="{6C4C5BBE-3478-4E30-9967-0149030D032F}" srcOrd="5" destOrd="0" presId="urn:microsoft.com/office/officeart/2018/5/layout/IconCircleLabelList"/>
    <dgm:cxn modelId="{A1C0E0AC-78F9-4471-8A0E-94DB87E05159}" type="presParOf" srcId="{8F0C63DB-A24E-44B6-B4BA-BFBB01F6B89A}" destId="{4ED9C971-FC5E-47C7-A998-154006213D09}" srcOrd="6" destOrd="0" presId="urn:microsoft.com/office/officeart/2018/5/layout/IconCircleLabelList"/>
    <dgm:cxn modelId="{64BC89E9-30D2-4954-9BCB-09CB315933F2}" type="presParOf" srcId="{4ED9C971-FC5E-47C7-A998-154006213D09}" destId="{5D6B93F0-CA60-446B-9ACC-05C770EE7406}" srcOrd="0" destOrd="0" presId="urn:microsoft.com/office/officeart/2018/5/layout/IconCircleLabelList"/>
    <dgm:cxn modelId="{035896F8-D5A3-4E44-BE8A-DA9FDDA02505}" type="presParOf" srcId="{4ED9C971-FC5E-47C7-A998-154006213D09}" destId="{80ED49B0-763A-4B47-8F0C-058B23D50F97}" srcOrd="1" destOrd="0" presId="urn:microsoft.com/office/officeart/2018/5/layout/IconCircleLabelList"/>
    <dgm:cxn modelId="{FFCCFAF3-3CFC-4EE1-8AC2-A15CF4D7E9DE}" type="presParOf" srcId="{4ED9C971-FC5E-47C7-A998-154006213D09}" destId="{57029835-E540-4312-BCEA-82DF407AB876}" srcOrd="2" destOrd="0" presId="urn:microsoft.com/office/officeart/2018/5/layout/IconCircleLabelList"/>
    <dgm:cxn modelId="{A6D78D73-7123-4E6E-8279-D94BFC52E1FC}" type="presParOf" srcId="{4ED9C971-FC5E-47C7-A998-154006213D09}" destId="{5BE2B8F8-DAA2-4926-BE83-6A7207E6201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3D8FB8-29DC-491A-BAD1-1A4F71E2D4F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4131E0B-4C2C-4A6A-B547-5DDE629B2CCC}">
      <dgm:prSet/>
      <dgm:spPr/>
      <dgm:t>
        <a:bodyPr/>
        <a:lstStyle/>
        <a:p>
          <a:pPr>
            <a:defRPr cap="all"/>
          </a:pPr>
          <a:r>
            <a:rPr lang="en-US"/>
            <a:t>Early Outreach</a:t>
          </a:r>
        </a:p>
      </dgm:t>
    </dgm:pt>
    <dgm:pt modelId="{E5D4D1F7-4E60-459C-9BF8-E8BD1FF0EC82}" type="parTrans" cxnId="{8DB93CF3-DB9C-4E92-A25F-329E0A9B339C}">
      <dgm:prSet/>
      <dgm:spPr/>
      <dgm:t>
        <a:bodyPr/>
        <a:lstStyle/>
        <a:p>
          <a:endParaRPr lang="en-US"/>
        </a:p>
      </dgm:t>
    </dgm:pt>
    <dgm:pt modelId="{5B688E16-FCBF-457D-8AE9-31F7DB55CC2E}" type="sibTrans" cxnId="{8DB93CF3-DB9C-4E92-A25F-329E0A9B339C}">
      <dgm:prSet/>
      <dgm:spPr/>
      <dgm:t>
        <a:bodyPr/>
        <a:lstStyle/>
        <a:p>
          <a:endParaRPr lang="en-US"/>
        </a:p>
      </dgm:t>
    </dgm:pt>
    <dgm:pt modelId="{768CD2B6-3302-43F9-962F-A4E71209066F}">
      <dgm:prSet/>
      <dgm:spPr/>
      <dgm:t>
        <a:bodyPr/>
        <a:lstStyle/>
        <a:p>
          <a:pPr>
            <a:defRPr cap="all"/>
          </a:pPr>
          <a:r>
            <a:rPr lang="en-US"/>
            <a:t>Pre-Law Advising</a:t>
          </a:r>
        </a:p>
      </dgm:t>
    </dgm:pt>
    <dgm:pt modelId="{EBF3AD46-8E58-4EB4-A2D7-31C121040AB2}" type="parTrans" cxnId="{1868BA91-1D7A-4FBF-B468-9CCCE6334E18}">
      <dgm:prSet/>
      <dgm:spPr/>
      <dgm:t>
        <a:bodyPr/>
        <a:lstStyle/>
        <a:p>
          <a:endParaRPr lang="en-US"/>
        </a:p>
      </dgm:t>
    </dgm:pt>
    <dgm:pt modelId="{12C9F683-3DCD-4E28-8C06-8315FF4EF313}" type="sibTrans" cxnId="{1868BA91-1D7A-4FBF-B468-9CCCE6334E18}">
      <dgm:prSet/>
      <dgm:spPr/>
      <dgm:t>
        <a:bodyPr/>
        <a:lstStyle/>
        <a:p>
          <a:endParaRPr lang="en-US"/>
        </a:p>
      </dgm:t>
    </dgm:pt>
    <dgm:pt modelId="{F40A0125-98E5-4933-9C88-357296AC8D62}">
      <dgm:prSet/>
      <dgm:spPr/>
      <dgm:t>
        <a:bodyPr/>
        <a:lstStyle/>
        <a:p>
          <a:pPr>
            <a:defRPr cap="all"/>
          </a:pPr>
          <a:r>
            <a:rPr lang="en-US"/>
            <a:t>Mentorship Opportunities</a:t>
          </a:r>
        </a:p>
      </dgm:t>
    </dgm:pt>
    <dgm:pt modelId="{841B8B81-06DE-4BEB-BA05-1DD84DC65A57}" type="parTrans" cxnId="{FA84063D-0066-476C-B4CB-BEAAB7E2416F}">
      <dgm:prSet/>
      <dgm:spPr/>
      <dgm:t>
        <a:bodyPr/>
        <a:lstStyle/>
        <a:p>
          <a:endParaRPr lang="en-US"/>
        </a:p>
      </dgm:t>
    </dgm:pt>
    <dgm:pt modelId="{EE26C0FB-D6DF-49FD-8BEF-E5A85D2023BF}" type="sibTrans" cxnId="{FA84063D-0066-476C-B4CB-BEAAB7E2416F}">
      <dgm:prSet/>
      <dgm:spPr/>
      <dgm:t>
        <a:bodyPr/>
        <a:lstStyle/>
        <a:p>
          <a:endParaRPr lang="en-US"/>
        </a:p>
      </dgm:t>
    </dgm:pt>
    <dgm:pt modelId="{B3D6D940-966B-4F90-9D84-82D6ADE44CC2}" type="pres">
      <dgm:prSet presAssocID="{F13D8FB8-29DC-491A-BAD1-1A4F71E2D4FB}" presName="root" presStyleCnt="0">
        <dgm:presLayoutVars>
          <dgm:dir/>
          <dgm:resizeHandles val="exact"/>
        </dgm:presLayoutVars>
      </dgm:prSet>
      <dgm:spPr/>
    </dgm:pt>
    <dgm:pt modelId="{F3EB8C55-61D8-4EFA-A13B-9324173D5D8C}" type="pres">
      <dgm:prSet presAssocID="{14131E0B-4C2C-4A6A-B547-5DDE629B2CCC}" presName="compNode" presStyleCnt="0"/>
      <dgm:spPr/>
    </dgm:pt>
    <dgm:pt modelId="{8CAD6218-CACA-4F63-A56B-390B27074492}" type="pres">
      <dgm:prSet presAssocID="{14131E0B-4C2C-4A6A-B547-5DDE629B2CCC}" presName="iconBgRect" presStyleLbl="bgShp" presStyleIdx="0" presStyleCnt="3"/>
      <dgm:spPr/>
    </dgm:pt>
    <dgm:pt modelId="{5323832F-AEB5-46AA-A653-D6C63AE4AC26}" type="pres">
      <dgm:prSet presAssocID="{14131E0B-4C2C-4A6A-B547-5DDE629B2CC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59A46C8-7AA0-4DE5-95A6-92144CB84E7A}" type="pres">
      <dgm:prSet presAssocID="{14131E0B-4C2C-4A6A-B547-5DDE629B2CCC}" presName="spaceRect" presStyleCnt="0"/>
      <dgm:spPr/>
    </dgm:pt>
    <dgm:pt modelId="{4CDEB68A-E596-46AE-B9F5-764F4F508460}" type="pres">
      <dgm:prSet presAssocID="{14131E0B-4C2C-4A6A-B547-5DDE629B2CCC}" presName="textRect" presStyleLbl="revTx" presStyleIdx="0" presStyleCnt="3">
        <dgm:presLayoutVars>
          <dgm:chMax val="1"/>
          <dgm:chPref val="1"/>
        </dgm:presLayoutVars>
      </dgm:prSet>
      <dgm:spPr/>
    </dgm:pt>
    <dgm:pt modelId="{788BD902-492C-40B7-B3DD-EDC10132D52D}" type="pres">
      <dgm:prSet presAssocID="{5B688E16-FCBF-457D-8AE9-31F7DB55CC2E}" presName="sibTrans" presStyleCnt="0"/>
      <dgm:spPr/>
    </dgm:pt>
    <dgm:pt modelId="{6F852BCD-6410-4CDB-A390-AE01987D1A5C}" type="pres">
      <dgm:prSet presAssocID="{768CD2B6-3302-43F9-962F-A4E71209066F}" presName="compNode" presStyleCnt="0"/>
      <dgm:spPr/>
    </dgm:pt>
    <dgm:pt modelId="{84BD81DB-47DF-4826-966A-5C051DC4DD31}" type="pres">
      <dgm:prSet presAssocID="{768CD2B6-3302-43F9-962F-A4E71209066F}" presName="iconBgRect" presStyleLbl="bgShp" presStyleIdx="1" presStyleCnt="3"/>
      <dgm:spPr/>
    </dgm:pt>
    <dgm:pt modelId="{CF63566D-8EC9-4C42-910F-A76E0D95DAE6}" type="pres">
      <dgm:prSet presAssocID="{768CD2B6-3302-43F9-962F-A4E71209066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268443CD-5A77-41A9-8221-4DA81E49FB18}" type="pres">
      <dgm:prSet presAssocID="{768CD2B6-3302-43F9-962F-A4E71209066F}" presName="spaceRect" presStyleCnt="0"/>
      <dgm:spPr/>
    </dgm:pt>
    <dgm:pt modelId="{D58141AE-D602-4CA2-9382-E84786914659}" type="pres">
      <dgm:prSet presAssocID="{768CD2B6-3302-43F9-962F-A4E71209066F}" presName="textRect" presStyleLbl="revTx" presStyleIdx="1" presStyleCnt="3">
        <dgm:presLayoutVars>
          <dgm:chMax val="1"/>
          <dgm:chPref val="1"/>
        </dgm:presLayoutVars>
      </dgm:prSet>
      <dgm:spPr/>
    </dgm:pt>
    <dgm:pt modelId="{1BBAFF5C-0D06-481B-B0D4-FB5881130ED2}" type="pres">
      <dgm:prSet presAssocID="{12C9F683-3DCD-4E28-8C06-8315FF4EF313}" presName="sibTrans" presStyleCnt="0"/>
      <dgm:spPr/>
    </dgm:pt>
    <dgm:pt modelId="{663231E5-30D5-4914-AAA0-587D6CD466D2}" type="pres">
      <dgm:prSet presAssocID="{F40A0125-98E5-4933-9C88-357296AC8D62}" presName="compNode" presStyleCnt="0"/>
      <dgm:spPr/>
    </dgm:pt>
    <dgm:pt modelId="{DBA0EB8B-6D52-4ACB-8E73-1FD8F3CD49A4}" type="pres">
      <dgm:prSet presAssocID="{F40A0125-98E5-4933-9C88-357296AC8D62}" presName="iconBgRect" presStyleLbl="bgShp" presStyleIdx="2" presStyleCnt="3"/>
      <dgm:spPr/>
    </dgm:pt>
    <dgm:pt modelId="{F68B9BBB-53E6-4135-B01E-2E29DA8CFDBB}" type="pres">
      <dgm:prSet presAssocID="{F40A0125-98E5-4933-9C88-357296AC8D6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1A75073-E9AB-4AFA-B008-AB80FFC8C35F}" type="pres">
      <dgm:prSet presAssocID="{F40A0125-98E5-4933-9C88-357296AC8D62}" presName="spaceRect" presStyleCnt="0"/>
      <dgm:spPr/>
    </dgm:pt>
    <dgm:pt modelId="{1C811B83-585E-479F-AC21-4908E4790D25}" type="pres">
      <dgm:prSet presAssocID="{F40A0125-98E5-4933-9C88-357296AC8D6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1AC182A-5DE9-408D-8908-831BDE71D0CD}" type="presOf" srcId="{768CD2B6-3302-43F9-962F-A4E71209066F}" destId="{D58141AE-D602-4CA2-9382-E84786914659}" srcOrd="0" destOrd="0" presId="urn:microsoft.com/office/officeart/2018/5/layout/IconCircleLabelList"/>
    <dgm:cxn modelId="{FA84063D-0066-476C-B4CB-BEAAB7E2416F}" srcId="{F13D8FB8-29DC-491A-BAD1-1A4F71E2D4FB}" destId="{F40A0125-98E5-4933-9C88-357296AC8D62}" srcOrd="2" destOrd="0" parTransId="{841B8B81-06DE-4BEB-BA05-1DD84DC65A57}" sibTransId="{EE26C0FB-D6DF-49FD-8BEF-E5A85D2023BF}"/>
    <dgm:cxn modelId="{1868BA91-1D7A-4FBF-B468-9CCCE6334E18}" srcId="{F13D8FB8-29DC-491A-BAD1-1A4F71E2D4FB}" destId="{768CD2B6-3302-43F9-962F-A4E71209066F}" srcOrd="1" destOrd="0" parTransId="{EBF3AD46-8E58-4EB4-A2D7-31C121040AB2}" sibTransId="{12C9F683-3DCD-4E28-8C06-8315FF4EF313}"/>
    <dgm:cxn modelId="{CB6A91E2-737A-478E-93AA-8B3D45E3BE85}" type="presOf" srcId="{F40A0125-98E5-4933-9C88-357296AC8D62}" destId="{1C811B83-585E-479F-AC21-4908E4790D25}" srcOrd="0" destOrd="0" presId="urn:microsoft.com/office/officeart/2018/5/layout/IconCircleLabelList"/>
    <dgm:cxn modelId="{8DB93CF3-DB9C-4E92-A25F-329E0A9B339C}" srcId="{F13D8FB8-29DC-491A-BAD1-1A4F71E2D4FB}" destId="{14131E0B-4C2C-4A6A-B547-5DDE629B2CCC}" srcOrd="0" destOrd="0" parTransId="{E5D4D1F7-4E60-459C-9BF8-E8BD1FF0EC82}" sibTransId="{5B688E16-FCBF-457D-8AE9-31F7DB55CC2E}"/>
    <dgm:cxn modelId="{5B7952F4-336F-4073-944A-64C50814D351}" type="presOf" srcId="{14131E0B-4C2C-4A6A-B547-5DDE629B2CCC}" destId="{4CDEB68A-E596-46AE-B9F5-764F4F508460}" srcOrd="0" destOrd="0" presId="urn:microsoft.com/office/officeart/2018/5/layout/IconCircleLabelList"/>
    <dgm:cxn modelId="{8106D7F5-E2B7-4E86-A454-136EF0CB6F79}" type="presOf" srcId="{F13D8FB8-29DC-491A-BAD1-1A4F71E2D4FB}" destId="{B3D6D940-966B-4F90-9D84-82D6ADE44CC2}" srcOrd="0" destOrd="0" presId="urn:microsoft.com/office/officeart/2018/5/layout/IconCircleLabelList"/>
    <dgm:cxn modelId="{2C49E2A5-1422-4BA4-BA1C-04004E5456B6}" type="presParOf" srcId="{B3D6D940-966B-4F90-9D84-82D6ADE44CC2}" destId="{F3EB8C55-61D8-4EFA-A13B-9324173D5D8C}" srcOrd="0" destOrd="0" presId="urn:microsoft.com/office/officeart/2018/5/layout/IconCircleLabelList"/>
    <dgm:cxn modelId="{8AA0960D-DFF2-4046-ACFF-A123265096DE}" type="presParOf" srcId="{F3EB8C55-61D8-4EFA-A13B-9324173D5D8C}" destId="{8CAD6218-CACA-4F63-A56B-390B27074492}" srcOrd="0" destOrd="0" presId="urn:microsoft.com/office/officeart/2018/5/layout/IconCircleLabelList"/>
    <dgm:cxn modelId="{23A76DDF-DA70-4595-816A-FBD4A9CB55DC}" type="presParOf" srcId="{F3EB8C55-61D8-4EFA-A13B-9324173D5D8C}" destId="{5323832F-AEB5-46AA-A653-D6C63AE4AC26}" srcOrd="1" destOrd="0" presId="urn:microsoft.com/office/officeart/2018/5/layout/IconCircleLabelList"/>
    <dgm:cxn modelId="{1AD03759-07DA-4378-8B11-1C4A65A8BB02}" type="presParOf" srcId="{F3EB8C55-61D8-4EFA-A13B-9324173D5D8C}" destId="{F59A46C8-7AA0-4DE5-95A6-92144CB84E7A}" srcOrd="2" destOrd="0" presId="urn:microsoft.com/office/officeart/2018/5/layout/IconCircleLabelList"/>
    <dgm:cxn modelId="{9F072243-B40D-45DD-815D-73711FCBF0B3}" type="presParOf" srcId="{F3EB8C55-61D8-4EFA-A13B-9324173D5D8C}" destId="{4CDEB68A-E596-46AE-B9F5-764F4F508460}" srcOrd="3" destOrd="0" presId="urn:microsoft.com/office/officeart/2018/5/layout/IconCircleLabelList"/>
    <dgm:cxn modelId="{D62B0969-40E0-4DC3-B978-515FDD525C14}" type="presParOf" srcId="{B3D6D940-966B-4F90-9D84-82D6ADE44CC2}" destId="{788BD902-492C-40B7-B3DD-EDC10132D52D}" srcOrd="1" destOrd="0" presId="urn:microsoft.com/office/officeart/2018/5/layout/IconCircleLabelList"/>
    <dgm:cxn modelId="{5DCEEDA8-6CDE-40CB-AAE8-23BB1774935F}" type="presParOf" srcId="{B3D6D940-966B-4F90-9D84-82D6ADE44CC2}" destId="{6F852BCD-6410-4CDB-A390-AE01987D1A5C}" srcOrd="2" destOrd="0" presId="urn:microsoft.com/office/officeart/2018/5/layout/IconCircleLabelList"/>
    <dgm:cxn modelId="{6594EAB0-A780-4009-A94D-438FE7991CD5}" type="presParOf" srcId="{6F852BCD-6410-4CDB-A390-AE01987D1A5C}" destId="{84BD81DB-47DF-4826-966A-5C051DC4DD31}" srcOrd="0" destOrd="0" presId="urn:microsoft.com/office/officeart/2018/5/layout/IconCircleLabelList"/>
    <dgm:cxn modelId="{73994FB7-7AAA-4DFC-9731-07515CF3129A}" type="presParOf" srcId="{6F852BCD-6410-4CDB-A390-AE01987D1A5C}" destId="{CF63566D-8EC9-4C42-910F-A76E0D95DAE6}" srcOrd="1" destOrd="0" presId="urn:microsoft.com/office/officeart/2018/5/layout/IconCircleLabelList"/>
    <dgm:cxn modelId="{896E372A-2147-4239-BDBB-7D43EA045394}" type="presParOf" srcId="{6F852BCD-6410-4CDB-A390-AE01987D1A5C}" destId="{268443CD-5A77-41A9-8221-4DA81E49FB18}" srcOrd="2" destOrd="0" presId="urn:microsoft.com/office/officeart/2018/5/layout/IconCircleLabelList"/>
    <dgm:cxn modelId="{993CADA9-38E7-4FD8-9FF8-9826226C60C2}" type="presParOf" srcId="{6F852BCD-6410-4CDB-A390-AE01987D1A5C}" destId="{D58141AE-D602-4CA2-9382-E84786914659}" srcOrd="3" destOrd="0" presId="urn:microsoft.com/office/officeart/2018/5/layout/IconCircleLabelList"/>
    <dgm:cxn modelId="{9FBDBF58-F2D7-4B95-A9BB-F3F96A7441C3}" type="presParOf" srcId="{B3D6D940-966B-4F90-9D84-82D6ADE44CC2}" destId="{1BBAFF5C-0D06-481B-B0D4-FB5881130ED2}" srcOrd="3" destOrd="0" presId="urn:microsoft.com/office/officeart/2018/5/layout/IconCircleLabelList"/>
    <dgm:cxn modelId="{800F3A26-5EF4-4441-9145-C703165BE4FB}" type="presParOf" srcId="{B3D6D940-966B-4F90-9D84-82D6ADE44CC2}" destId="{663231E5-30D5-4914-AAA0-587D6CD466D2}" srcOrd="4" destOrd="0" presId="urn:microsoft.com/office/officeart/2018/5/layout/IconCircleLabelList"/>
    <dgm:cxn modelId="{3B55E96D-6956-406E-B1FF-ED29CF301D08}" type="presParOf" srcId="{663231E5-30D5-4914-AAA0-587D6CD466D2}" destId="{DBA0EB8B-6D52-4ACB-8E73-1FD8F3CD49A4}" srcOrd="0" destOrd="0" presId="urn:microsoft.com/office/officeart/2018/5/layout/IconCircleLabelList"/>
    <dgm:cxn modelId="{A3B028EF-5035-46EE-99E1-CE595DF8514F}" type="presParOf" srcId="{663231E5-30D5-4914-AAA0-587D6CD466D2}" destId="{F68B9BBB-53E6-4135-B01E-2E29DA8CFDBB}" srcOrd="1" destOrd="0" presId="urn:microsoft.com/office/officeart/2018/5/layout/IconCircleLabelList"/>
    <dgm:cxn modelId="{8055957A-B2D0-4A33-B176-633A499CDB0C}" type="presParOf" srcId="{663231E5-30D5-4914-AAA0-587D6CD466D2}" destId="{F1A75073-E9AB-4AFA-B008-AB80FFC8C35F}" srcOrd="2" destOrd="0" presId="urn:microsoft.com/office/officeart/2018/5/layout/IconCircleLabelList"/>
    <dgm:cxn modelId="{FE269922-2580-4546-AFAD-ABD397E5F4A6}" type="presParOf" srcId="{663231E5-30D5-4914-AAA0-587D6CD466D2}" destId="{1C811B83-585E-479F-AC21-4908E4790D2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617B98-FA3E-44B8-9667-623DA04AEE36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B4AC65C-048B-438F-8569-D92DC0A8BD9E}">
      <dgm:prSet/>
      <dgm:spPr/>
      <dgm:t>
        <a:bodyPr/>
        <a:lstStyle/>
        <a:p>
          <a:r>
            <a:rPr lang="en-US" dirty="0"/>
            <a:t>Why go to law school</a:t>
          </a:r>
        </a:p>
      </dgm:t>
    </dgm:pt>
    <dgm:pt modelId="{8DA00FF8-8EC2-4647-BA12-D77AA7DFA270}" type="parTrans" cxnId="{134CE1DC-0220-448A-8B8E-A722841A96A2}">
      <dgm:prSet/>
      <dgm:spPr/>
      <dgm:t>
        <a:bodyPr/>
        <a:lstStyle/>
        <a:p>
          <a:endParaRPr lang="en-US"/>
        </a:p>
      </dgm:t>
    </dgm:pt>
    <dgm:pt modelId="{F4AA31E5-759D-4006-A232-315973DFE2B8}" type="sibTrans" cxnId="{134CE1DC-0220-448A-8B8E-A722841A96A2}">
      <dgm:prSet/>
      <dgm:spPr/>
      <dgm:t>
        <a:bodyPr/>
        <a:lstStyle/>
        <a:p>
          <a:endParaRPr lang="en-US"/>
        </a:p>
      </dgm:t>
    </dgm:pt>
    <dgm:pt modelId="{02AC15D8-18B9-4630-9F70-3DD562D1AE76}">
      <dgm:prSet/>
      <dgm:spPr/>
      <dgm:t>
        <a:bodyPr/>
        <a:lstStyle/>
        <a:p>
          <a:r>
            <a:rPr lang="en-US"/>
            <a:t>How to apply</a:t>
          </a:r>
        </a:p>
      </dgm:t>
    </dgm:pt>
    <dgm:pt modelId="{5E629F2E-5F5F-495E-B9DC-34AC336E33D8}" type="parTrans" cxnId="{2102C035-EB26-4EF5-AA02-348673E8097E}">
      <dgm:prSet/>
      <dgm:spPr/>
      <dgm:t>
        <a:bodyPr/>
        <a:lstStyle/>
        <a:p>
          <a:endParaRPr lang="en-US"/>
        </a:p>
      </dgm:t>
    </dgm:pt>
    <dgm:pt modelId="{FF34DFBB-90F0-4D54-9143-ECEF16A37A95}" type="sibTrans" cxnId="{2102C035-EB26-4EF5-AA02-348673E8097E}">
      <dgm:prSet/>
      <dgm:spPr/>
      <dgm:t>
        <a:bodyPr/>
        <a:lstStyle/>
        <a:p>
          <a:endParaRPr lang="en-US"/>
        </a:p>
      </dgm:t>
    </dgm:pt>
    <dgm:pt modelId="{740024AA-5E27-4EAD-9F5A-8B1CFD0B8171}">
      <dgm:prSet/>
      <dgm:spPr/>
      <dgm:t>
        <a:bodyPr/>
        <a:lstStyle/>
        <a:p>
          <a:r>
            <a:rPr lang="en-US"/>
            <a:t>Where to apply</a:t>
          </a:r>
        </a:p>
      </dgm:t>
    </dgm:pt>
    <dgm:pt modelId="{8B2DFD00-8046-4683-937C-CDF946E9570C}" type="parTrans" cxnId="{2F9B5AB5-D7B8-4B88-93EE-4F15D94744A4}">
      <dgm:prSet/>
      <dgm:spPr/>
      <dgm:t>
        <a:bodyPr/>
        <a:lstStyle/>
        <a:p>
          <a:endParaRPr lang="en-US"/>
        </a:p>
      </dgm:t>
    </dgm:pt>
    <dgm:pt modelId="{1675019D-DCFA-4512-A250-C68F58FA2257}" type="sibTrans" cxnId="{2F9B5AB5-D7B8-4B88-93EE-4F15D94744A4}">
      <dgm:prSet/>
      <dgm:spPr/>
      <dgm:t>
        <a:bodyPr/>
        <a:lstStyle/>
        <a:p>
          <a:endParaRPr lang="en-US"/>
        </a:p>
      </dgm:t>
    </dgm:pt>
    <dgm:pt modelId="{764F97E8-4533-46E4-8F98-412039E1398F}">
      <dgm:prSet/>
      <dgm:spPr/>
      <dgm:t>
        <a:bodyPr/>
        <a:lstStyle/>
        <a:p>
          <a:r>
            <a:rPr lang="en-US"/>
            <a:t>When to apply</a:t>
          </a:r>
        </a:p>
      </dgm:t>
    </dgm:pt>
    <dgm:pt modelId="{956ED3B1-606F-40CB-B2EE-AEF609CBEDB8}" type="parTrans" cxnId="{46873B72-141D-487D-BAAD-CE7F9F68E7F6}">
      <dgm:prSet/>
      <dgm:spPr/>
      <dgm:t>
        <a:bodyPr/>
        <a:lstStyle/>
        <a:p>
          <a:endParaRPr lang="en-US"/>
        </a:p>
      </dgm:t>
    </dgm:pt>
    <dgm:pt modelId="{994DD384-99D4-4317-AC34-A2F6E540EDF2}" type="sibTrans" cxnId="{46873B72-141D-487D-BAAD-CE7F9F68E7F6}">
      <dgm:prSet/>
      <dgm:spPr/>
      <dgm:t>
        <a:bodyPr/>
        <a:lstStyle/>
        <a:p>
          <a:endParaRPr lang="en-US"/>
        </a:p>
      </dgm:t>
    </dgm:pt>
    <dgm:pt modelId="{8030958C-FCD2-AB4B-9902-9170C9B94AE4}" type="pres">
      <dgm:prSet presAssocID="{AE617B98-FA3E-44B8-9667-623DA04AEE36}" presName="matrix" presStyleCnt="0">
        <dgm:presLayoutVars>
          <dgm:chMax val="1"/>
          <dgm:dir/>
          <dgm:resizeHandles val="exact"/>
        </dgm:presLayoutVars>
      </dgm:prSet>
      <dgm:spPr/>
    </dgm:pt>
    <dgm:pt modelId="{6D81B6EC-9C8E-814B-BC2A-49B8B6800510}" type="pres">
      <dgm:prSet presAssocID="{AE617B98-FA3E-44B8-9667-623DA04AEE36}" presName="diamond" presStyleLbl="bgShp" presStyleIdx="0" presStyleCnt="1"/>
      <dgm:spPr/>
    </dgm:pt>
    <dgm:pt modelId="{776A9BD3-B7AE-B745-90AA-18DDAB3C24F9}" type="pres">
      <dgm:prSet presAssocID="{AE617B98-FA3E-44B8-9667-623DA04AEE3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B7DA2A0-D387-4448-B4F8-B320F762A372}" type="pres">
      <dgm:prSet presAssocID="{AE617B98-FA3E-44B8-9667-623DA04AEE3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641729B-1951-BF4B-AB67-57D4CE42079A}" type="pres">
      <dgm:prSet presAssocID="{AE617B98-FA3E-44B8-9667-623DA04AEE3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6F275AA-4EB1-A04C-9A06-A843C6883678}" type="pres">
      <dgm:prSet presAssocID="{AE617B98-FA3E-44B8-9667-623DA04AEE3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102C035-EB26-4EF5-AA02-348673E8097E}" srcId="{AE617B98-FA3E-44B8-9667-623DA04AEE36}" destId="{02AC15D8-18B9-4630-9F70-3DD562D1AE76}" srcOrd="1" destOrd="0" parTransId="{5E629F2E-5F5F-495E-B9DC-34AC336E33D8}" sibTransId="{FF34DFBB-90F0-4D54-9143-ECEF16A37A95}"/>
    <dgm:cxn modelId="{561ED33C-7B24-C84A-9BF4-48C3C0758E33}" type="presOf" srcId="{CB4AC65C-048B-438F-8569-D92DC0A8BD9E}" destId="{776A9BD3-B7AE-B745-90AA-18DDAB3C24F9}" srcOrd="0" destOrd="0" presId="urn:microsoft.com/office/officeart/2005/8/layout/matrix3"/>
    <dgm:cxn modelId="{2C34FE6C-092D-AC44-997A-8D6F51ECFB87}" type="presOf" srcId="{764F97E8-4533-46E4-8F98-412039E1398F}" destId="{26F275AA-4EB1-A04C-9A06-A843C6883678}" srcOrd="0" destOrd="0" presId="urn:microsoft.com/office/officeart/2005/8/layout/matrix3"/>
    <dgm:cxn modelId="{46873B72-141D-487D-BAAD-CE7F9F68E7F6}" srcId="{AE617B98-FA3E-44B8-9667-623DA04AEE36}" destId="{764F97E8-4533-46E4-8F98-412039E1398F}" srcOrd="3" destOrd="0" parTransId="{956ED3B1-606F-40CB-B2EE-AEF609CBEDB8}" sibTransId="{994DD384-99D4-4317-AC34-A2F6E540EDF2}"/>
    <dgm:cxn modelId="{D320A881-8EE1-244D-A746-A945662BB521}" type="presOf" srcId="{02AC15D8-18B9-4630-9F70-3DD562D1AE76}" destId="{EB7DA2A0-D387-4448-B4F8-B320F762A372}" srcOrd="0" destOrd="0" presId="urn:microsoft.com/office/officeart/2005/8/layout/matrix3"/>
    <dgm:cxn modelId="{8A7CC5AB-9B9D-2143-B195-87BB044731CC}" type="presOf" srcId="{AE617B98-FA3E-44B8-9667-623DA04AEE36}" destId="{8030958C-FCD2-AB4B-9902-9170C9B94AE4}" srcOrd="0" destOrd="0" presId="urn:microsoft.com/office/officeart/2005/8/layout/matrix3"/>
    <dgm:cxn modelId="{2F9B5AB5-D7B8-4B88-93EE-4F15D94744A4}" srcId="{AE617B98-FA3E-44B8-9667-623DA04AEE36}" destId="{740024AA-5E27-4EAD-9F5A-8B1CFD0B8171}" srcOrd="2" destOrd="0" parTransId="{8B2DFD00-8046-4683-937C-CDF946E9570C}" sibTransId="{1675019D-DCFA-4512-A250-C68F58FA2257}"/>
    <dgm:cxn modelId="{6F26CDB7-AE5E-6C43-9961-A752CDE0C1FC}" type="presOf" srcId="{740024AA-5E27-4EAD-9F5A-8B1CFD0B8171}" destId="{F641729B-1951-BF4B-AB67-57D4CE42079A}" srcOrd="0" destOrd="0" presId="urn:microsoft.com/office/officeart/2005/8/layout/matrix3"/>
    <dgm:cxn modelId="{134CE1DC-0220-448A-8B8E-A722841A96A2}" srcId="{AE617B98-FA3E-44B8-9667-623DA04AEE36}" destId="{CB4AC65C-048B-438F-8569-D92DC0A8BD9E}" srcOrd="0" destOrd="0" parTransId="{8DA00FF8-8EC2-4647-BA12-D77AA7DFA270}" sibTransId="{F4AA31E5-759D-4006-A232-315973DFE2B8}"/>
    <dgm:cxn modelId="{523BAEAD-9E71-D243-9054-081C4A27E5D1}" type="presParOf" srcId="{8030958C-FCD2-AB4B-9902-9170C9B94AE4}" destId="{6D81B6EC-9C8E-814B-BC2A-49B8B6800510}" srcOrd="0" destOrd="0" presId="urn:microsoft.com/office/officeart/2005/8/layout/matrix3"/>
    <dgm:cxn modelId="{30E45AB1-A579-9844-9EE4-615787CB3D0D}" type="presParOf" srcId="{8030958C-FCD2-AB4B-9902-9170C9B94AE4}" destId="{776A9BD3-B7AE-B745-90AA-18DDAB3C24F9}" srcOrd="1" destOrd="0" presId="urn:microsoft.com/office/officeart/2005/8/layout/matrix3"/>
    <dgm:cxn modelId="{8D3D24A7-D5F7-384C-88EB-8C07CC84B223}" type="presParOf" srcId="{8030958C-FCD2-AB4B-9902-9170C9B94AE4}" destId="{EB7DA2A0-D387-4448-B4F8-B320F762A372}" srcOrd="2" destOrd="0" presId="urn:microsoft.com/office/officeart/2005/8/layout/matrix3"/>
    <dgm:cxn modelId="{C7C78FBD-2536-D94E-AD32-19B4AF1748AB}" type="presParOf" srcId="{8030958C-FCD2-AB4B-9902-9170C9B94AE4}" destId="{F641729B-1951-BF4B-AB67-57D4CE42079A}" srcOrd="3" destOrd="0" presId="urn:microsoft.com/office/officeart/2005/8/layout/matrix3"/>
    <dgm:cxn modelId="{595101B0-5A96-CE4E-BF03-893151934C6B}" type="presParOf" srcId="{8030958C-FCD2-AB4B-9902-9170C9B94AE4}" destId="{26F275AA-4EB1-A04C-9A06-A843C688367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D82BE9-8A92-4153-AA4A-EB25E3A54047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4288B4E2-132A-4543-A9D9-372BAF6038FF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accent2"/>
              </a:solidFill>
            </a:rPr>
            <a:t>Funding</a:t>
          </a:r>
        </a:p>
      </dgm:t>
    </dgm:pt>
    <dgm:pt modelId="{A05A4387-FE54-4D26-8520-A2CE3C549DE5}" type="parTrans" cxnId="{EFCD5892-D190-4FAB-82AB-A7528B54359B}">
      <dgm:prSet/>
      <dgm:spPr/>
      <dgm:t>
        <a:bodyPr/>
        <a:lstStyle/>
        <a:p>
          <a:endParaRPr lang="en-US"/>
        </a:p>
      </dgm:t>
    </dgm:pt>
    <dgm:pt modelId="{C4FD150C-08CB-4EEF-844A-356A5455715C}" type="sibTrans" cxnId="{EFCD5892-D190-4FAB-82AB-A7528B54359B}">
      <dgm:prSet/>
      <dgm:spPr/>
      <dgm:t>
        <a:bodyPr/>
        <a:lstStyle/>
        <a:p>
          <a:endParaRPr lang="en-US"/>
        </a:p>
      </dgm:t>
    </dgm:pt>
    <dgm:pt modelId="{82ADD98B-6B5E-47BB-B3D8-8B10455D50C5}">
      <dgm:prSet custT="1"/>
      <dgm:spPr/>
      <dgm:t>
        <a:bodyPr/>
        <a:lstStyle/>
        <a:p>
          <a:r>
            <a:rPr lang="en-US" sz="2000" dirty="0"/>
            <a:t>How financial aid works</a:t>
          </a:r>
        </a:p>
      </dgm:t>
    </dgm:pt>
    <dgm:pt modelId="{38814F74-F263-4507-A0DB-1AD271900D0C}" type="parTrans" cxnId="{34166697-C02F-453E-9734-5BA1AE62491E}">
      <dgm:prSet/>
      <dgm:spPr/>
      <dgm:t>
        <a:bodyPr/>
        <a:lstStyle/>
        <a:p>
          <a:endParaRPr lang="en-US"/>
        </a:p>
      </dgm:t>
    </dgm:pt>
    <dgm:pt modelId="{8895C541-B76E-407E-8D98-DAF6A9D08505}" type="sibTrans" cxnId="{34166697-C02F-453E-9734-5BA1AE62491E}">
      <dgm:prSet/>
      <dgm:spPr/>
      <dgm:t>
        <a:bodyPr/>
        <a:lstStyle/>
        <a:p>
          <a:endParaRPr lang="en-US"/>
        </a:p>
      </dgm:t>
    </dgm:pt>
    <dgm:pt modelId="{5B877B99-6A9B-4951-AA60-FA2251BD5E01}">
      <dgm:prSet custT="1"/>
      <dgm:spPr/>
      <dgm:t>
        <a:bodyPr/>
        <a:lstStyle/>
        <a:p>
          <a:r>
            <a:rPr lang="en-US" sz="2000" dirty="0"/>
            <a:t>Locating specific funds available for Native students</a:t>
          </a:r>
        </a:p>
      </dgm:t>
    </dgm:pt>
    <dgm:pt modelId="{E1A74702-AEB8-48D6-8AD5-F3EF7610197E}" type="parTrans" cxnId="{79C09F7A-452F-44F2-8B99-2EDD82C28D92}">
      <dgm:prSet/>
      <dgm:spPr/>
      <dgm:t>
        <a:bodyPr/>
        <a:lstStyle/>
        <a:p>
          <a:endParaRPr lang="en-US"/>
        </a:p>
      </dgm:t>
    </dgm:pt>
    <dgm:pt modelId="{B50A80C6-7FE9-44E9-9036-1C06C439EB9A}" type="sibTrans" cxnId="{79C09F7A-452F-44F2-8B99-2EDD82C28D92}">
      <dgm:prSet/>
      <dgm:spPr/>
      <dgm:t>
        <a:bodyPr/>
        <a:lstStyle/>
        <a:p>
          <a:endParaRPr lang="en-US"/>
        </a:p>
      </dgm:t>
    </dgm:pt>
    <dgm:pt modelId="{292C2101-B382-41EA-9707-8C71D9756F79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chemeClr val="accent2"/>
              </a:solidFill>
            </a:rPr>
            <a:t>Best fit</a:t>
          </a:r>
        </a:p>
      </dgm:t>
    </dgm:pt>
    <dgm:pt modelId="{3553024F-7D25-459E-8D3B-A36668CEEE96}" type="parTrans" cxnId="{F5F5CCC9-C91A-443B-9888-3D521773FE79}">
      <dgm:prSet/>
      <dgm:spPr/>
      <dgm:t>
        <a:bodyPr/>
        <a:lstStyle/>
        <a:p>
          <a:endParaRPr lang="en-US"/>
        </a:p>
      </dgm:t>
    </dgm:pt>
    <dgm:pt modelId="{ACD85BB5-1218-4209-A493-0F18A8BA08B9}" type="sibTrans" cxnId="{F5F5CCC9-C91A-443B-9888-3D521773FE79}">
      <dgm:prSet/>
      <dgm:spPr/>
      <dgm:t>
        <a:bodyPr/>
        <a:lstStyle/>
        <a:p>
          <a:endParaRPr lang="en-US"/>
        </a:p>
      </dgm:t>
    </dgm:pt>
    <dgm:pt modelId="{690F915E-0362-4D3C-9F80-E90F2C9E1A6F}">
      <dgm:prSet custT="1"/>
      <dgm:spPr/>
      <dgm:t>
        <a:bodyPr/>
        <a:lstStyle/>
        <a:p>
          <a:r>
            <a:rPr lang="en-US" sz="2000" dirty="0"/>
            <a:t>Encouraging students to be realistic but to also aim high</a:t>
          </a:r>
        </a:p>
      </dgm:t>
    </dgm:pt>
    <dgm:pt modelId="{A9C2128A-2156-4D09-B87B-212D8F99659A}" type="parTrans" cxnId="{7F5FA38A-CAA8-4C77-A2CC-3DFAAA3EE5C9}">
      <dgm:prSet/>
      <dgm:spPr/>
      <dgm:t>
        <a:bodyPr/>
        <a:lstStyle/>
        <a:p>
          <a:endParaRPr lang="en-US"/>
        </a:p>
      </dgm:t>
    </dgm:pt>
    <dgm:pt modelId="{D2B7B571-D08B-4534-ABAC-0FBA15904DC9}" type="sibTrans" cxnId="{7F5FA38A-CAA8-4C77-A2CC-3DFAAA3EE5C9}">
      <dgm:prSet/>
      <dgm:spPr/>
      <dgm:t>
        <a:bodyPr/>
        <a:lstStyle/>
        <a:p>
          <a:endParaRPr lang="en-US"/>
        </a:p>
      </dgm:t>
    </dgm:pt>
    <dgm:pt modelId="{21A8E25B-6147-43BE-9473-60BD8CE7306B}">
      <dgm:prSet custT="1"/>
      <dgm:spPr/>
      <dgm:t>
        <a:bodyPr/>
        <a:lstStyle/>
        <a:p>
          <a:r>
            <a:rPr lang="en-US" sz="2000" dirty="0"/>
            <a:t>Encouraging students to find the best programs for them </a:t>
          </a:r>
        </a:p>
      </dgm:t>
    </dgm:pt>
    <dgm:pt modelId="{68C697F2-369E-4293-9311-D3C15694B91F}" type="parTrans" cxnId="{30FA7714-F318-45F5-B69B-19512E0D7025}">
      <dgm:prSet/>
      <dgm:spPr/>
      <dgm:t>
        <a:bodyPr/>
        <a:lstStyle/>
        <a:p>
          <a:endParaRPr lang="en-US"/>
        </a:p>
      </dgm:t>
    </dgm:pt>
    <dgm:pt modelId="{F8BCCF72-DAD9-4353-A0B2-861089492CA3}" type="sibTrans" cxnId="{30FA7714-F318-45F5-B69B-19512E0D7025}">
      <dgm:prSet/>
      <dgm:spPr/>
      <dgm:t>
        <a:bodyPr/>
        <a:lstStyle/>
        <a:p>
          <a:endParaRPr lang="en-US"/>
        </a:p>
      </dgm:t>
    </dgm:pt>
    <dgm:pt modelId="{88CEF521-69C7-4E66-8D68-BD8215893D6B}" type="pres">
      <dgm:prSet presAssocID="{88D82BE9-8A92-4153-AA4A-EB25E3A54047}" presName="root" presStyleCnt="0">
        <dgm:presLayoutVars>
          <dgm:dir/>
          <dgm:resizeHandles val="exact"/>
        </dgm:presLayoutVars>
      </dgm:prSet>
      <dgm:spPr/>
    </dgm:pt>
    <dgm:pt modelId="{B8980B75-BF14-425E-B08B-E7AAFB3493F0}" type="pres">
      <dgm:prSet presAssocID="{4288B4E2-132A-4543-A9D9-372BAF6038FF}" presName="compNode" presStyleCnt="0"/>
      <dgm:spPr/>
    </dgm:pt>
    <dgm:pt modelId="{8D734171-ADF8-4309-BC89-2AC3EC421B65}" type="pres">
      <dgm:prSet presAssocID="{4288B4E2-132A-4543-A9D9-372BAF6038F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3984AC2-B015-408E-A69C-58E308987F5C}" type="pres">
      <dgm:prSet presAssocID="{4288B4E2-132A-4543-A9D9-372BAF6038FF}" presName="iconSpace" presStyleCnt="0"/>
      <dgm:spPr/>
    </dgm:pt>
    <dgm:pt modelId="{EDD4C5E7-EB58-4735-8F3D-6D6631CAC5C5}" type="pres">
      <dgm:prSet presAssocID="{4288B4E2-132A-4543-A9D9-372BAF6038FF}" presName="parTx" presStyleLbl="revTx" presStyleIdx="0" presStyleCnt="4">
        <dgm:presLayoutVars>
          <dgm:chMax val="0"/>
          <dgm:chPref val="0"/>
        </dgm:presLayoutVars>
      </dgm:prSet>
      <dgm:spPr/>
    </dgm:pt>
    <dgm:pt modelId="{E21208A8-6908-46E4-BC87-8C02E7BAF96E}" type="pres">
      <dgm:prSet presAssocID="{4288B4E2-132A-4543-A9D9-372BAF6038FF}" presName="txSpace" presStyleCnt="0"/>
      <dgm:spPr/>
    </dgm:pt>
    <dgm:pt modelId="{5126DEA1-17CB-4023-AA08-96B8927CCF49}" type="pres">
      <dgm:prSet presAssocID="{4288B4E2-132A-4543-A9D9-372BAF6038FF}" presName="desTx" presStyleLbl="revTx" presStyleIdx="1" presStyleCnt="4">
        <dgm:presLayoutVars/>
      </dgm:prSet>
      <dgm:spPr/>
    </dgm:pt>
    <dgm:pt modelId="{13AB30B4-D9AD-4D4D-97CF-7E8D302B332F}" type="pres">
      <dgm:prSet presAssocID="{C4FD150C-08CB-4EEF-844A-356A5455715C}" presName="sibTrans" presStyleCnt="0"/>
      <dgm:spPr/>
    </dgm:pt>
    <dgm:pt modelId="{B5317CE1-4C15-4BA5-A18A-64061689703C}" type="pres">
      <dgm:prSet presAssocID="{292C2101-B382-41EA-9707-8C71D9756F79}" presName="compNode" presStyleCnt="0"/>
      <dgm:spPr/>
    </dgm:pt>
    <dgm:pt modelId="{AFC85050-0887-49D5-8B5C-CECC89DCDF12}" type="pres">
      <dgm:prSet presAssocID="{292C2101-B382-41EA-9707-8C71D9756F7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A9E73032-AD06-4BF8-B450-3F56C123D466}" type="pres">
      <dgm:prSet presAssocID="{292C2101-B382-41EA-9707-8C71D9756F79}" presName="iconSpace" presStyleCnt="0"/>
      <dgm:spPr/>
    </dgm:pt>
    <dgm:pt modelId="{1C0B95E4-A3B6-4E2F-849A-5F35AD20BB53}" type="pres">
      <dgm:prSet presAssocID="{292C2101-B382-41EA-9707-8C71D9756F79}" presName="parTx" presStyleLbl="revTx" presStyleIdx="2" presStyleCnt="4">
        <dgm:presLayoutVars>
          <dgm:chMax val="0"/>
          <dgm:chPref val="0"/>
        </dgm:presLayoutVars>
      </dgm:prSet>
      <dgm:spPr/>
    </dgm:pt>
    <dgm:pt modelId="{9AE7A87C-76AF-4657-BFB7-3C1C52647AE6}" type="pres">
      <dgm:prSet presAssocID="{292C2101-B382-41EA-9707-8C71D9756F79}" presName="txSpace" presStyleCnt="0"/>
      <dgm:spPr/>
    </dgm:pt>
    <dgm:pt modelId="{2EE8A6FD-A19D-4424-980F-1B4117CF836B}" type="pres">
      <dgm:prSet presAssocID="{292C2101-B382-41EA-9707-8C71D9756F79}" presName="desTx" presStyleLbl="revTx" presStyleIdx="3" presStyleCnt="4">
        <dgm:presLayoutVars/>
      </dgm:prSet>
      <dgm:spPr/>
    </dgm:pt>
  </dgm:ptLst>
  <dgm:cxnLst>
    <dgm:cxn modelId="{30FA7714-F318-45F5-B69B-19512E0D7025}" srcId="{292C2101-B382-41EA-9707-8C71D9756F79}" destId="{21A8E25B-6147-43BE-9473-60BD8CE7306B}" srcOrd="1" destOrd="0" parTransId="{68C697F2-369E-4293-9311-D3C15694B91F}" sibTransId="{F8BCCF72-DAD9-4353-A0B2-861089492CA3}"/>
    <dgm:cxn modelId="{A2E13526-A542-4A08-970B-1516DC274CC0}" type="presOf" srcId="{4288B4E2-132A-4543-A9D9-372BAF6038FF}" destId="{EDD4C5E7-EB58-4735-8F3D-6D6631CAC5C5}" srcOrd="0" destOrd="0" presId="urn:microsoft.com/office/officeart/2018/5/layout/CenteredIconLabelDescriptionList"/>
    <dgm:cxn modelId="{D346F95D-3050-4A69-865F-158EBF44FC00}" type="presOf" srcId="{82ADD98B-6B5E-47BB-B3D8-8B10455D50C5}" destId="{5126DEA1-17CB-4023-AA08-96B8927CCF49}" srcOrd="0" destOrd="0" presId="urn:microsoft.com/office/officeart/2018/5/layout/CenteredIconLabelDescriptionList"/>
    <dgm:cxn modelId="{7A5A0066-AF21-4A43-AD80-AE0A34FCE940}" type="presOf" srcId="{292C2101-B382-41EA-9707-8C71D9756F79}" destId="{1C0B95E4-A3B6-4E2F-849A-5F35AD20BB53}" srcOrd="0" destOrd="0" presId="urn:microsoft.com/office/officeart/2018/5/layout/CenteredIconLabelDescriptionList"/>
    <dgm:cxn modelId="{8A08D26B-2677-4184-BE65-F27341E91F17}" type="presOf" srcId="{5B877B99-6A9B-4951-AA60-FA2251BD5E01}" destId="{5126DEA1-17CB-4023-AA08-96B8927CCF49}" srcOrd="0" destOrd="1" presId="urn:microsoft.com/office/officeart/2018/5/layout/CenteredIconLabelDescriptionList"/>
    <dgm:cxn modelId="{79C09F7A-452F-44F2-8B99-2EDD82C28D92}" srcId="{4288B4E2-132A-4543-A9D9-372BAF6038FF}" destId="{5B877B99-6A9B-4951-AA60-FA2251BD5E01}" srcOrd="1" destOrd="0" parTransId="{E1A74702-AEB8-48D6-8AD5-F3EF7610197E}" sibTransId="{B50A80C6-7FE9-44E9-9036-1C06C439EB9A}"/>
    <dgm:cxn modelId="{D1D4CD82-39D6-4D41-BA20-B45A4CFC62E5}" type="presOf" srcId="{690F915E-0362-4D3C-9F80-E90F2C9E1A6F}" destId="{2EE8A6FD-A19D-4424-980F-1B4117CF836B}" srcOrd="0" destOrd="0" presId="urn:microsoft.com/office/officeart/2018/5/layout/CenteredIconLabelDescriptionList"/>
    <dgm:cxn modelId="{7F5FA38A-CAA8-4C77-A2CC-3DFAAA3EE5C9}" srcId="{292C2101-B382-41EA-9707-8C71D9756F79}" destId="{690F915E-0362-4D3C-9F80-E90F2C9E1A6F}" srcOrd="0" destOrd="0" parTransId="{A9C2128A-2156-4D09-B87B-212D8F99659A}" sibTransId="{D2B7B571-D08B-4534-ABAC-0FBA15904DC9}"/>
    <dgm:cxn modelId="{EFCD5892-D190-4FAB-82AB-A7528B54359B}" srcId="{88D82BE9-8A92-4153-AA4A-EB25E3A54047}" destId="{4288B4E2-132A-4543-A9D9-372BAF6038FF}" srcOrd="0" destOrd="0" parTransId="{A05A4387-FE54-4D26-8520-A2CE3C549DE5}" sibTransId="{C4FD150C-08CB-4EEF-844A-356A5455715C}"/>
    <dgm:cxn modelId="{34166697-C02F-453E-9734-5BA1AE62491E}" srcId="{4288B4E2-132A-4543-A9D9-372BAF6038FF}" destId="{82ADD98B-6B5E-47BB-B3D8-8B10455D50C5}" srcOrd="0" destOrd="0" parTransId="{38814F74-F263-4507-A0DB-1AD271900D0C}" sibTransId="{8895C541-B76E-407E-8D98-DAF6A9D08505}"/>
    <dgm:cxn modelId="{C84FDC98-E871-42CB-B05F-5C3616650B30}" type="presOf" srcId="{21A8E25B-6147-43BE-9473-60BD8CE7306B}" destId="{2EE8A6FD-A19D-4424-980F-1B4117CF836B}" srcOrd="0" destOrd="1" presId="urn:microsoft.com/office/officeart/2018/5/layout/CenteredIconLabelDescriptionList"/>
    <dgm:cxn modelId="{F5F5CCC9-C91A-443B-9888-3D521773FE79}" srcId="{88D82BE9-8A92-4153-AA4A-EB25E3A54047}" destId="{292C2101-B382-41EA-9707-8C71D9756F79}" srcOrd="1" destOrd="0" parTransId="{3553024F-7D25-459E-8D3B-A36668CEEE96}" sibTransId="{ACD85BB5-1218-4209-A493-0F18A8BA08B9}"/>
    <dgm:cxn modelId="{7E1725EB-F3A6-472B-9956-5E466ED132D7}" type="presOf" srcId="{88D82BE9-8A92-4153-AA4A-EB25E3A54047}" destId="{88CEF521-69C7-4E66-8D68-BD8215893D6B}" srcOrd="0" destOrd="0" presId="urn:microsoft.com/office/officeart/2018/5/layout/CenteredIconLabelDescriptionList"/>
    <dgm:cxn modelId="{4946F901-4FE7-4BA1-AC2C-94FEEFA61A06}" type="presParOf" srcId="{88CEF521-69C7-4E66-8D68-BD8215893D6B}" destId="{B8980B75-BF14-425E-B08B-E7AAFB3493F0}" srcOrd="0" destOrd="0" presId="urn:microsoft.com/office/officeart/2018/5/layout/CenteredIconLabelDescriptionList"/>
    <dgm:cxn modelId="{1FA06B09-1D3C-4F7A-A4C9-7AF9B93003DB}" type="presParOf" srcId="{B8980B75-BF14-425E-B08B-E7AAFB3493F0}" destId="{8D734171-ADF8-4309-BC89-2AC3EC421B65}" srcOrd="0" destOrd="0" presId="urn:microsoft.com/office/officeart/2018/5/layout/CenteredIconLabelDescriptionList"/>
    <dgm:cxn modelId="{16FBC728-E230-4697-A188-EF627BBC7881}" type="presParOf" srcId="{B8980B75-BF14-425E-B08B-E7AAFB3493F0}" destId="{33984AC2-B015-408E-A69C-58E308987F5C}" srcOrd="1" destOrd="0" presId="urn:microsoft.com/office/officeart/2018/5/layout/CenteredIconLabelDescriptionList"/>
    <dgm:cxn modelId="{C28691B2-D5E3-4EA3-8378-E74333148560}" type="presParOf" srcId="{B8980B75-BF14-425E-B08B-E7AAFB3493F0}" destId="{EDD4C5E7-EB58-4735-8F3D-6D6631CAC5C5}" srcOrd="2" destOrd="0" presId="urn:microsoft.com/office/officeart/2018/5/layout/CenteredIconLabelDescriptionList"/>
    <dgm:cxn modelId="{87E88AD3-2FFE-46A9-8DC5-B44F1DE57C92}" type="presParOf" srcId="{B8980B75-BF14-425E-B08B-E7AAFB3493F0}" destId="{E21208A8-6908-46E4-BC87-8C02E7BAF96E}" srcOrd="3" destOrd="0" presId="urn:microsoft.com/office/officeart/2018/5/layout/CenteredIconLabelDescriptionList"/>
    <dgm:cxn modelId="{45CAEC55-AFE3-4293-9496-448DC882C362}" type="presParOf" srcId="{B8980B75-BF14-425E-B08B-E7AAFB3493F0}" destId="{5126DEA1-17CB-4023-AA08-96B8927CCF49}" srcOrd="4" destOrd="0" presId="urn:microsoft.com/office/officeart/2018/5/layout/CenteredIconLabelDescriptionList"/>
    <dgm:cxn modelId="{39608F60-9855-482F-A571-28D72D00780D}" type="presParOf" srcId="{88CEF521-69C7-4E66-8D68-BD8215893D6B}" destId="{13AB30B4-D9AD-4D4D-97CF-7E8D302B332F}" srcOrd="1" destOrd="0" presId="urn:microsoft.com/office/officeart/2018/5/layout/CenteredIconLabelDescriptionList"/>
    <dgm:cxn modelId="{7E75BE2C-E6EE-4FCA-9F0A-5FA04B1174F3}" type="presParOf" srcId="{88CEF521-69C7-4E66-8D68-BD8215893D6B}" destId="{B5317CE1-4C15-4BA5-A18A-64061689703C}" srcOrd="2" destOrd="0" presId="urn:microsoft.com/office/officeart/2018/5/layout/CenteredIconLabelDescriptionList"/>
    <dgm:cxn modelId="{470E704B-9C97-4A9F-BC49-5619797B8E39}" type="presParOf" srcId="{B5317CE1-4C15-4BA5-A18A-64061689703C}" destId="{AFC85050-0887-49D5-8B5C-CECC89DCDF12}" srcOrd="0" destOrd="0" presId="urn:microsoft.com/office/officeart/2018/5/layout/CenteredIconLabelDescriptionList"/>
    <dgm:cxn modelId="{7FB9602A-8A96-48B7-B2E4-FEE42B267109}" type="presParOf" srcId="{B5317CE1-4C15-4BA5-A18A-64061689703C}" destId="{A9E73032-AD06-4BF8-B450-3F56C123D466}" srcOrd="1" destOrd="0" presId="urn:microsoft.com/office/officeart/2018/5/layout/CenteredIconLabelDescriptionList"/>
    <dgm:cxn modelId="{8114951C-E936-4534-8525-FEA680D7BB33}" type="presParOf" srcId="{B5317CE1-4C15-4BA5-A18A-64061689703C}" destId="{1C0B95E4-A3B6-4E2F-849A-5F35AD20BB53}" srcOrd="2" destOrd="0" presId="urn:microsoft.com/office/officeart/2018/5/layout/CenteredIconLabelDescriptionList"/>
    <dgm:cxn modelId="{63E5EE90-9FDE-4E46-8177-7841010D8F7B}" type="presParOf" srcId="{B5317CE1-4C15-4BA5-A18A-64061689703C}" destId="{9AE7A87C-76AF-4657-BFB7-3C1C52647AE6}" srcOrd="3" destOrd="0" presId="urn:microsoft.com/office/officeart/2018/5/layout/CenteredIconLabelDescriptionList"/>
    <dgm:cxn modelId="{A2F5AE50-33B0-4A1B-8489-1DB4EA31E286}" type="presParOf" srcId="{B5317CE1-4C15-4BA5-A18A-64061689703C}" destId="{2EE8A6FD-A19D-4424-980F-1B4117CF836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1332E4-438E-4137-A482-63B8FC6908B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C6D2349-4621-4AB3-B7F3-AD66B1C31790}">
      <dgm:prSet/>
      <dgm:spPr/>
      <dgm:t>
        <a:bodyPr/>
        <a:lstStyle/>
        <a:p>
          <a:r>
            <a:rPr lang="en-US"/>
            <a:t>What is the LSAT?</a:t>
          </a:r>
        </a:p>
      </dgm:t>
    </dgm:pt>
    <dgm:pt modelId="{DDA2EE61-484B-4CC0-BA97-D7EC34FFBA76}" type="parTrans" cxnId="{B73AB14B-7776-44BD-B8CE-CFAD3B0C459F}">
      <dgm:prSet/>
      <dgm:spPr/>
      <dgm:t>
        <a:bodyPr/>
        <a:lstStyle/>
        <a:p>
          <a:endParaRPr lang="en-US"/>
        </a:p>
      </dgm:t>
    </dgm:pt>
    <dgm:pt modelId="{4A6C06C1-0B09-408C-992B-9FF28C93605E}" type="sibTrans" cxnId="{B73AB14B-7776-44BD-B8CE-CFAD3B0C459F}">
      <dgm:prSet/>
      <dgm:spPr/>
      <dgm:t>
        <a:bodyPr/>
        <a:lstStyle/>
        <a:p>
          <a:endParaRPr lang="en-US"/>
        </a:p>
      </dgm:t>
    </dgm:pt>
    <dgm:pt modelId="{C932D393-8066-4494-B390-DDF41875524B}">
      <dgm:prSet/>
      <dgm:spPr/>
      <dgm:t>
        <a:bodyPr/>
        <a:lstStyle/>
        <a:p>
          <a:r>
            <a:rPr lang="en-US" dirty="0"/>
            <a:t>Pipeline spends a lot of time discussing what the LSAT is and how students can prepare realistically</a:t>
          </a:r>
        </a:p>
      </dgm:t>
    </dgm:pt>
    <dgm:pt modelId="{5E75171D-5B94-423E-A343-3812B5575EBE}" type="parTrans" cxnId="{FB9A0C2F-52BF-42FE-ACFF-EF3C3084FC16}">
      <dgm:prSet/>
      <dgm:spPr/>
      <dgm:t>
        <a:bodyPr/>
        <a:lstStyle/>
        <a:p>
          <a:endParaRPr lang="en-US"/>
        </a:p>
      </dgm:t>
    </dgm:pt>
    <dgm:pt modelId="{94D94AAD-26BF-4524-A451-0DCF4EAF80DE}" type="sibTrans" cxnId="{FB9A0C2F-52BF-42FE-ACFF-EF3C3084FC16}">
      <dgm:prSet/>
      <dgm:spPr/>
      <dgm:t>
        <a:bodyPr/>
        <a:lstStyle/>
        <a:p>
          <a:endParaRPr lang="en-US"/>
        </a:p>
      </dgm:t>
    </dgm:pt>
    <dgm:pt modelId="{780635C9-3F82-4C7C-8E64-EC0D99FEF20A}">
      <dgm:prSet/>
      <dgm:spPr/>
      <dgm:t>
        <a:bodyPr/>
        <a:lstStyle/>
        <a:p>
          <a:r>
            <a:rPr lang="en-US"/>
            <a:t>Includes: coupon for discounted, or even free, test prep courses for Pipeline students</a:t>
          </a:r>
        </a:p>
      </dgm:t>
    </dgm:pt>
    <dgm:pt modelId="{8532FF9A-4E22-4DD8-BFC0-F65293EF921A}" type="parTrans" cxnId="{1C42B806-8A2D-4DBE-A00C-CBDD4CB9D377}">
      <dgm:prSet/>
      <dgm:spPr/>
      <dgm:t>
        <a:bodyPr/>
        <a:lstStyle/>
        <a:p>
          <a:endParaRPr lang="en-US"/>
        </a:p>
      </dgm:t>
    </dgm:pt>
    <dgm:pt modelId="{304D05B4-6A4C-408A-8025-B6981E590DF6}" type="sibTrans" cxnId="{1C42B806-8A2D-4DBE-A00C-CBDD4CB9D377}">
      <dgm:prSet/>
      <dgm:spPr/>
      <dgm:t>
        <a:bodyPr/>
        <a:lstStyle/>
        <a:p>
          <a:endParaRPr lang="en-US"/>
        </a:p>
      </dgm:t>
    </dgm:pt>
    <dgm:pt modelId="{3139CEDB-2456-4C16-9D9F-591D24662262}" type="pres">
      <dgm:prSet presAssocID="{381332E4-438E-4137-A482-63B8FC6908BA}" presName="root" presStyleCnt="0">
        <dgm:presLayoutVars>
          <dgm:dir/>
          <dgm:resizeHandles val="exact"/>
        </dgm:presLayoutVars>
      </dgm:prSet>
      <dgm:spPr/>
    </dgm:pt>
    <dgm:pt modelId="{6F180556-8A66-4DE0-B415-D3279898D341}" type="pres">
      <dgm:prSet presAssocID="{3C6D2349-4621-4AB3-B7F3-AD66B1C31790}" presName="compNode" presStyleCnt="0"/>
      <dgm:spPr/>
    </dgm:pt>
    <dgm:pt modelId="{D2BF8140-8A35-4F64-AACF-F9906677A521}" type="pres">
      <dgm:prSet presAssocID="{3C6D2349-4621-4AB3-B7F3-AD66B1C31790}" presName="bgRect" presStyleLbl="bgShp" presStyleIdx="0" presStyleCnt="3"/>
      <dgm:spPr/>
    </dgm:pt>
    <dgm:pt modelId="{952FBCB5-13A9-4E13-A6BA-4CA894AB090F}" type="pres">
      <dgm:prSet presAssocID="{3C6D2349-4621-4AB3-B7F3-AD66B1C3179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DA53B727-C2E7-450A-8924-C041163BC944}" type="pres">
      <dgm:prSet presAssocID="{3C6D2349-4621-4AB3-B7F3-AD66B1C31790}" presName="spaceRect" presStyleCnt="0"/>
      <dgm:spPr/>
    </dgm:pt>
    <dgm:pt modelId="{6E3BA725-1B1F-482A-87AF-50162AE5EDE2}" type="pres">
      <dgm:prSet presAssocID="{3C6D2349-4621-4AB3-B7F3-AD66B1C31790}" presName="parTx" presStyleLbl="revTx" presStyleIdx="0" presStyleCnt="3">
        <dgm:presLayoutVars>
          <dgm:chMax val="0"/>
          <dgm:chPref val="0"/>
        </dgm:presLayoutVars>
      </dgm:prSet>
      <dgm:spPr/>
    </dgm:pt>
    <dgm:pt modelId="{023D1C67-F989-4277-8946-61F5FE7760EE}" type="pres">
      <dgm:prSet presAssocID="{4A6C06C1-0B09-408C-992B-9FF28C93605E}" presName="sibTrans" presStyleCnt="0"/>
      <dgm:spPr/>
    </dgm:pt>
    <dgm:pt modelId="{B8AF686E-C3F3-4BD6-A7A1-5AEC1840EE5D}" type="pres">
      <dgm:prSet presAssocID="{C932D393-8066-4494-B390-DDF41875524B}" presName="compNode" presStyleCnt="0"/>
      <dgm:spPr/>
    </dgm:pt>
    <dgm:pt modelId="{5BA951D3-EBE5-4C9F-A773-CF1FE71B9966}" type="pres">
      <dgm:prSet presAssocID="{C932D393-8066-4494-B390-DDF41875524B}" presName="bgRect" presStyleLbl="bgShp" presStyleIdx="1" presStyleCnt="3"/>
      <dgm:spPr/>
    </dgm:pt>
    <dgm:pt modelId="{078E77EB-DFC2-44A8-BD6C-0E1C9601DF9A}" type="pres">
      <dgm:prSet presAssocID="{C932D393-8066-4494-B390-DDF41875524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24D3C35-CB46-4499-B386-3C63A34C447A}" type="pres">
      <dgm:prSet presAssocID="{C932D393-8066-4494-B390-DDF41875524B}" presName="spaceRect" presStyleCnt="0"/>
      <dgm:spPr/>
    </dgm:pt>
    <dgm:pt modelId="{629BBCFA-5924-47DA-98E9-65F9B61A9021}" type="pres">
      <dgm:prSet presAssocID="{C932D393-8066-4494-B390-DDF41875524B}" presName="parTx" presStyleLbl="revTx" presStyleIdx="1" presStyleCnt="3">
        <dgm:presLayoutVars>
          <dgm:chMax val="0"/>
          <dgm:chPref val="0"/>
        </dgm:presLayoutVars>
      </dgm:prSet>
      <dgm:spPr/>
    </dgm:pt>
    <dgm:pt modelId="{2B823C7C-EA71-47F4-AC89-06A2596F50F0}" type="pres">
      <dgm:prSet presAssocID="{94D94AAD-26BF-4524-A451-0DCF4EAF80DE}" presName="sibTrans" presStyleCnt="0"/>
      <dgm:spPr/>
    </dgm:pt>
    <dgm:pt modelId="{CA184762-C777-4C3E-85BE-C304AA91650F}" type="pres">
      <dgm:prSet presAssocID="{780635C9-3F82-4C7C-8E64-EC0D99FEF20A}" presName="compNode" presStyleCnt="0"/>
      <dgm:spPr/>
    </dgm:pt>
    <dgm:pt modelId="{6418EE0C-7C71-432A-AE73-25B927417DFC}" type="pres">
      <dgm:prSet presAssocID="{780635C9-3F82-4C7C-8E64-EC0D99FEF20A}" presName="bgRect" presStyleLbl="bgShp" presStyleIdx="2" presStyleCnt="3"/>
      <dgm:spPr/>
    </dgm:pt>
    <dgm:pt modelId="{BF807D8A-8058-44F5-9248-4741B3B860F1}" type="pres">
      <dgm:prSet presAssocID="{780635C9-3F82-4C7C-8E64-EC0D99FEF20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6CCAC93F-2B2B-4D5E-88A6-77A9385D77C1}" type="pres">
      <dgm:prSet presAssocID="{780635C9-3F82-4C7C-8E64-EC0D99FEF20A}" presName="spaceRect" presStyleCnt="0"/>
      <dgm:spPr/>
    </dgm:pt>
    <dgm:pt modelId="{1DB79E6D-3CB7-46F8-8A67-8F418CF350D7}" type="pres">
      <dgm:prSet presAssocID="{780635C9-3F82-4C7C-8E64-EC0D99FEF20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C42B806-8A2D-4DBE-A00C-CBDD4CB9D377}" srcId="{381332E4-438E-4137-A482-63B8FC6908BA}" destId="{780635C9-3F82-4C7C-8E64-EC0D99FEF20A}" srcOrd="2" destOrd="0" parTransId="{8532FF9A-4E22-4DD8-BFC0-F65293EF921A}" sibTransId="{304D05B4-6A4C-408A-8025-B6981E590DF6}"/>
    <dgm:cxn modelId="{FB9A0C2F-52BF-42FE-ACFF-EF3C3084FC16}" srcId="{381332E4-438E-4137-A482-63B8FC6908BA}" destId="{C932D393-8066-4494-B390-DDF41875524B}" srcOrd="1" destOrd="0" parTransId="{5E75171D-5B94-423E-A343-3812B5575EBE}" sibTransId="{94D94AAD-26BF-4524-A451-0DCF4EAF80DE}"/>
    <dgm:cxn modelId="{B73AB14B-7776-44BD-B8CE-CFAD3B0C459F}" srcId="{381332E4-438E-4137-A482-63B8FC6908BA}" destId="{3C6D2349-4621-4AB3-B7F3-AD66B1C31790}" srcOrd="0" destOrd="0" parTransId="{DDA2EE61-484B-4CC0-BA97-D7EC34FFBA76}" sibTransId="{4A6C06C1-0B09-408C-992B-9FF28C93605E}"/>
    <dgm:cxn modelId="{0E8C177E-5BB2-40AA-B60B-AF65F19E4BB7}" type="presOf" srcId="{3C6D2349-4621-4AB3-B7F3-AD66B1C31790}" destId="{6E3BA725-1B1F-482A-87AF-50162AE5EDE2}" srcOrd="0" destOrd="0" presId="urn:microsoft.com/office/officeart/2018/2/layout/IconVerticalSolidList"/>
    <dgm:cxn modelId="{053C0CAB-10BC-443D-8657-4BE595CD6827}" type="presOf" srcId="{381332E4-438E-4137-A482-63B8FC6908BA}" destId="{3139CEDB-2456-4C16-9D9F-591D24662262}" srcOrd="0" destOrd="0" presId="urn:microsoft.com/office/officeart/2018/2/layout/IconVerticalSolidList"/>
    <dgm:cxn modelId="{0178F2B0-09FD-44F2-8C9D-A3D440A1907B}" type="presOf" srcId="{780635C9-3F82-4C7C-8E64-EC0D99FEF20A}" destId="{1DB79E6D-3CB7-46F8-8A67-8F418CF350D7}" srcOrd="0" destOrd="0" presId="urn:microsoft.com/office/officeart/2018/2/layout/IconVerticalSolidList"/>
    <dgm:cxn modelId="{D041F9E6-A0EF-4E13-B925-1F4F2425286F}" type="presOf" srcId="{C932D393-8066-4494-B390-DDF41875524B}" destId="{629BBCFA-5924-47DA-98E9-65F9B61A9021}" srcOrd="0" destOrd="0" presId="urn:microsoft.com/office/officeart/2018/2/layout/IconVerticalSolidList"/>
    <dgm:cxn modelId="{BE8B3C85-73B2-43F1-B9ED-09B128ABCED7}" type="presParOf" srcId="{3139CEDB-2456-4C16-9D9F-591D24662262}" destId="{6F180556-8A66-4DE0-B415-D3279898D341}" srcOrd="0" destOrd="0" presId="urn:microsoft.com/office/officeart/2018/2/layout/IconVerticalSolidList"/>
    <dgm:cxn modelId="{59F7C4DC-DD12-4FF5-AC5D-E66E4D984EF7}" type="presParOf" srcId="{6F180556-8A66-4DE0-B415-D3279898D341}" destId="{D2BF8140-8A35-4F64-AACF-F9906677A521}" srcOrd="0" destOrd="0" presId="urn:microsoft.com/office/officeart/2018/2/layout/IconVerticalSolidList"/>
    <dgm:cxn modelId="{139DA12B-181A-44D7-86B3-D2F6C5D7B736}" type="presParOf" srcId="{6F180556-8A66-4DE0-B415-D3279898D341}" destId="{952FBCB5-13A9-4E13-A6BA-4CA894AB090F}" srcOrd="1" destOrd="0" presId="urn:microsoft.com/office/officeart/2018/2/layout/IconVerticalSolidList"/>
    <dgm:cxn modelId="{4C84B17A-EA7D-4A22-981B-ACA7250DAD4A}" type="presParOf" srcId="{6F180556-8A66-4DE0-B415-D3279898D341}" destId="{DA53B727-C2E7-450A-8924-C041163BC944}" srcOrd="2" destOrd="0" presId="urn:microsoft.com/office/officeart/2018/2/layout/IconVerticalSolidList"/>
    <dgm:cxn modelId="{CC3E2F4B-DD1E-44E8-B241-0B5EB5CEBD1A}" type="presParOf" srcId="{6F180556-8A66-4DE0-B415-D3279898D341}" destId="{6E3BA725-1B1F-482A-87AF-50162AE5EDE2}" srcOrd="3" destOrd="0" presId="urn:microsoft.com/office/officeart/2018/2/layout/IconVerticalSolidList"/>
    <dgm:cxn modelId="{AD7EFFEC-642D-468F-AAFD-BE59BC0CF75E}" type="presParOf" srcId="{3139CEDB-2456-4C16-9D9F-591D24662262}" destId="{023D1C67-F989-4277-8946-61F5FE7760EE}" srcOrd="1" destOrd="0" presId="urn:microsoft.com/office/officeart/2018/2/layout/IconVerticalSolidList"/>
    <dgm:cxn modelId="{4480BD7E-C727-48B9-89E9-2C206B7B3108}" type="presParOf" srcId="{3139CEDB-2456-4C16-9D9F-591D24662262}" destId="{B8AF686E-C3F3-4BD6-A7A1-5AEC1840EE5D}" srcOrd="2" destOrd="0" presId="urn:microsoft.com/office/officeart/2018/2/layout/IconVerticalSolidList"/>
    <dgm:cxn modelId="{F9D71740-17F4-4883-B348-0CCE633EC080}" type="presParOf" srcId="{B8AF686E-C3F3-4BD6-A7A1-5AEC1840EE5D}" destId="{5BA951D3-EBE5-4C9F-A773-CF1FE71B9966}" srcOrd="0" destOrd="0" presId="urn:microsoft.com/office/officeart/2018/2/layout/IconVerticalSolidList"/>
    <dgm:cxn modelId="{1DFA391F-4B9B-4491-A285-E190A03DCBAE}" type="presParOf" srcId="{B8AF686E-C3F3-4BD6-A7A1-5AEC1840EE5D}" destId="{078E77EB-DFC2-44A8-BD6C-0E1C9601DF9A}" srcOrd="1" destOrd="0" presId="urn:microsoft.com/office/officeart/2018/2/layout/IconVerticalSolidList"/>
    <dgm:cxn modelId="{C4E60577-BAB4-4CCC-868A-E89876DFB449}" type="presParOf" srcId="{B8AF686E-C3F3-4BD6-A7A1-5AEC1840EE5D}" destId="{324D3C35-CB46-4499-B386-3C63A34C447A}" srcOrd="2" destOrd="0" presId="urn:microsoft.com/office/officeart/2018/2/layout/IconVerticalSolidList"/>
    <dgm:cxn modelId="{79BFF79E-DD9D-4F2B-89A2-DA7B07E2890F}" type="presParOf" srcId="{B8AF686E-C3F3-4BD6-A7A1-5AEC1840EE5D}" destId="{629BBCFA-5924-47DA-98E9-65F9B61A9021}" srcOrd="3" destOrd="0" presId="urn:microsoft.com/office/officeart/2018/2/layout/IconVerticalSolidList"/>
    <dgm:cxn modelId="{A4FD9511-CFEC-45C5-975E-BF1DEEDEDFF8}" type="presParOf" srcId="{3139CEDB-2456-4C16-9D9F-591D24662262}" destId="{2B823C7C-EA71-47F4-AC89-06A2596F50F0}" srcOrd="3" destOrd="0" presId="urn:microsoft.com/office/officeart/2018/2/layout/IconVerticalSolidList"/>
    <dgm:cxn modelId="{5B4D0303-CA19-4634-B2BC-2F702C780095}" type="presParOf" srcId="{3139CEDB-2456-4C16-9D9F-591D24662262}" destId="{CA184762-C777-4C3E-85BE-C304AA91650F}" srcOrd="4" destOrd="0" presId="urn:microsoft.com/office/officeart/2018/2/layout/IconVerticalSolidList"/>
    <dgm:cxn modelId="{D14BA07C-A702-4010-AC6F-3537395FAE31}" type="presParOf" srcId="{CA184762-C777-4C3E-85BE-C304AA91650F}" destId="{6418EE0C-7C71-432A-AE73-25B927417DFC}" srcOrd="0" destOrd="0" presId="urn:microsoft.com/office/officeart/2018/2/layout/IconVerticalSolidList"/>
    <dgm:cxn modelId="{4DF66E6A-B370-456A-ACF7-530CE9F86501}" type="presParOf" srcId="{CA184762-C777-4C3E-85BE-C304AA91650F}" destId="{BF807D8A-8058-44F5-9248-4741B3B860F1}" srcOrd="1" destOrd="0" presId="urn:microsoft.com/office/officeart/2018/2/layout/IconVerticalSolidList"/>
    <dgm:cxn modelId="{37A90A4E-6BD3-44AC-BF9F-A3E13550669F}" type="presParOf" srcId="{CA184762-C777-4C3E-85BE-C304AA91650F}" destId="{6CCAC93F-2B2B-4D5E-88A6-77A9385D77C1}" srcOrd="2" destOrd="0" presId="urn:microsoft.com/office/officeart/2018/2/layout/IconVerticalSolidList"/>
    <dgm:cxn modelId="{69DE62D4-F6F4-42CC-8C5E-3C9F08383380}" type="presParOf" srcId="{CA184762-C777-4C3E-85BE-C304AA91650F}" destId="{1DB79E6D-3CB7-46F8-8A67-8F418CF350D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BF4B96-9334-4021-825E-EAFC4BCEC9D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D1AEC2A-2489-467B-A504-45476986669D}">
      <dgm:prSet/>
      <dgm:spPr/>
      <dgm:t>
        <a:bodyPr/>
        <a:lstStyle/>
        <a:p>
          <a:pPr>
            <a:defRPr b="1"/>
          </a:pPr>
          <a:r>
            <a:rPr lang="en-US" dirty="0"/>
            <a:t>We encourage students to maintain contact as they move forward</a:t>
          </a:r>
        </a:p>
      </dgm:t>
    </dgm:pt>
    <dgm:pt modelId="{0EED734A-4FE8-43FC-8501-BCD99DAD8AD3}" type="parTrans" cxnId="{4348A9AB-88D0-408E-9581-17050427F994}">
      <dgm:prSet/>
      <dgm:spPr/>
      <dgm:t>
        <a:bodyPr/>
        <a:lstStyle/>
        <a:p>
          <a:endParaRPr lang="en-US"/>
        </a:p>
      </dgm:t>
    </dgm:pt>
    <dgm:pt modelId="{F452063E-B7F8-42EA-B024-7862B21E961E}" type="sibTrans" cxnId="{4348A9AB-88D0-408E-9581-17050427F994}">
      <dgm:prSet/>
      <dgm:spPr/>
      <dgm:t>
        <a:bodyPr/>
        <a:lstStyle/>
        <a:p>
          <a:endParaRPr lang="en-US"/>
        </a:p>
      </dgm:t>
    </dgm:pt>
    <dgm:pt modelId="{C1DB462F-433F-4A15-B4F1-F48981FE0415}">
      <dgm:prSet/>
      <dgm:spPr/>
      <dgm:t>
        <a:bodyPr/>
        <a:lstStyle/>
        <a:p>
          <a:pPr>
            <a:defRPr b="1"/>
          </a:pPr>
          <a:r>
            <a:rPr lang="en-US"/>
            <a:t>We encourage students to apply to law school and apply for the Pre-Law Summer Institute (PLSI)</a:t>
          </a:r>
        </a:p>
      </dgm:t>
    </dgm:pt>
    <dgm:pt modelId="{B63AA40F-771E-4651-A009-5B2AAE52BF2F}" type="parTrans" cxnId="{B9F92221-1EFB-4F9E-85C2-D7438F7A96E5}">
      <dgm:prSet/>
      <dgm:spPr/>
      <dgm:t>
        <a:bodyPr/>
        <a:lstStyle/>
        <a:p>
          <a:endParaRPr lang="en-US"/>
        </a:p>
      </dgm:t>
    </dgm:pt>
    <dgm:pt modelId="{F5BFEA11-CD20-472A-9546-0DE87057ED9A}" type="sibTrans" cxnId="{B9F92221-1EFB-4F9E-85C2-D7438F7A96E5}">
      <dgm:prSet/>
      <dgm:spPr/>
      <dgm:t>
        <a:bodyPr/>
        <a:lstStyle/>
        <a:p>
          <a:endParaRPr lang="en-US"/>
        </a:p>
      </dgm:t>
    </dgm:pt>
    <dgm:pt modelId="{761C1858-3FF3-8848-B128-0A3336848947}" type="pres">
      <dgm:prSet presAssocID="{D7BF4B96-9334-4021-825E-EAFC4BCEC9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534104B-A319-914A-AEFB-704AEDFD2FFA}" type="pres">
      <dgm:prSet presAssocID="{DD1AEC2A-2489-467B-A504-45476986669D}" presName="hierRoot1" presStyleCnt="0"/>
      <dgm:spPr/>
    </dgm:pt>
    <dgm:pt modelId="{2B436899-4E90-3841-9141-3FB206DC4825}" type="pres">
      <dgm:prSet presAssocID="{DD1AEC2A-2489-467B-A504-45476986669D}" presName="composite" presStyleCnt="0"/>
      <dgm:spPr/>
    </dgm:pt>
    <dgm:pt modelId="{FE0E312A-D05C-5040-A69D-F6B8EB02CE94}" type="pres">
      <dgm:prSet presAssocID="{DD1AEC2A-2489-467B-A504-45476986669D}" presName="background" presStyleLbl="node0" presStyleIdx="0" presStyleCnt="2"/>
      <dgm:spPr/>
    </dgm:pt>
    <dgm:pt modelId="{0BE27348-F1A4-8040-A6E1-6E18F8CCC7D5}" type="pres">
      <dgm:prSet presAssocID="{DD1AEC2A-2489-467B-A504-45476986669D}" presName="text" presStyleLbl="fgAcc0" presStyleIdx="0" presStyleCnt="2">
        <dgm:presLayoutVars>
          <dgm:chPref val="3"/>
        </dgm:presLayoutVars>
      </dgm:prSet>
      <dgm:spPr/>
    </dgm:pt>
    <dgm:pt modelId="{CE31371A-7471-2B43-8567-EDDD9570BD50}" type="pres">
      <dgm:prSet presAssocID="{DD1AEC2A-2489-467B-A504-45476986669D}" presName="hierChild2" presStyleCnt="0"/>
      <dgm:spPr/>
    </dgm:pt>
    <dgm:pt modelId="{EEB9DDB4-66C0-884C-8771-441D1A830B9B}" type="pres">
      <dgm:prSet presAssocID="{C1DB462F-433F-4A15-B4F1-F48981FE0415}" presName="hierRoot1" presStyleCnt="0"/>
      <dgm:spPr/>
    </dgm:pt>
    <dgm:pt modelId="{44D41D79-35C3-C345-B226-5D50A9C90F17}" type="pres">
      <dgm:prSet presAssocID="{C1DB462F-433F-4A15-B4F1-F48981FE0415}" presName="composite" presStyleCnt="0"/>
      <dgm:spPr/>
    </dgm:pt>
    <dgm:pt modelId="{E919EA03-7963-2246-9A40-F0AE0056732C}" type="pres">
      <dgm:prSet presAssocID="{C1DB462F-433F-4A15-B4F1-F48981FE0415}" presName="background" presStyleLbl="node0" presStyleIdx="1" presStyleCnt="2"/>
      <dgm:spPr/>
    </dgm:pt>
    <dgm:pt modelId="{05183146-5061-484A-9F13-96CBB40E84A0}" type="pres">
      <dgm:prSet presAssocID="{C1DB462F-433F-4A15-B4F1-F48981FE0415}" presName="text" presStyleLbl="fgAcc0" presStyleIdx="1" presStyleCnt="2">
        <dgm:presLayoutVars>
          <dgm:chPref val="3"/>
        </dgm:presLayoutVars>
      </dgm:prSet>
      <dgm:spPr/>
    </dgm:pt>
    <dgm:pt modelId="{378B78D4-2961-A147-83EE-FDD4E75BF5BF}" type="pres">
      <dgm:prSet presAssocID="{C1DB462F-433F-4A15-B4F1-F48981FE0415}" presName="hierChild2" presStyleCnt="0"/>
      <dgm:spPr/>
    </dgm:pt>
  </dgm:ptLst>
  <dgm:cxnLst>
    <dgm:cxn modelId="{B9F92221-1EFB-4F9E-85C2-D7438F7A96E5}" srcId="{D7BF4B96-9334-4021-825E-EAFC4BCEC9D2}" destId="{C1DB462F-433F-4A15-B4F1-F48981FE0415}" srcOrd="1" destOrd="0" parTransId="{B63AA40F-771E-4651-A009-5B2AAE52BF2F}" sibTransId="{F5BFEA11-CD20-472A-9546-0DE87057ED9A}"/>
    <dgm:cxn modelId="{37540750-3A6A-C14E-8B74-47276F5DE4AE}" type="presOf" srcId="{D7BF4B96-9334-4021-825E-EAFC4BCEC9D2}" destId="{761C1858-3FF3-8848-B128-0A3336848947}" srcOrd="0" destOrd="0" presId="urn:microsoft.com/office/officeart/2005/8/layout/hierarchy1"/>
    <dgm:cxn modelId="{4348A9AB-88D0-408E-9581-17050427F994}" srcId="{D7BF4B96-9334-4021-825E-EAFC4BCEC9D2}" destId="{DD1AEC2A-2489-467B-A504-45476986669D}" srcOrd="0" destOrd="0" parTransId="{0EED734A-4FE8-43FC-8501-BCD99DAD8AD3}" sibTransId="{F452063E-B7F8-42EA-B024-7862B21E961E}"/>
    <dgm:cxn modelId="{EF08ABBB-F07D-D643-AAE7-275C215583C9}" type="presOf" srcId="{C1DB462F-433F-4A15-B4F1-F48981FE0415}" destId="{05183146-5061-484A-9F13-96CBB40E84A0}" srcOrd="0" destOrd="0" presId="urn:microsoft.com/office/officeart/2005/8/layout/hierarchy1"/>
    <dgm:cxn modelId="{54CA1FF0-B28B-C340-9E2B-45815D80BF9A}" type="presOf" srcId="{DD1AEC2A-2489-467B-A504-45476986669D}" destId="{0BE27348-F1A4-8040-A6E1-6E18F8CCC7D5}" srcOrd="0" destOrd="0" presId="urn:microsoft.com/office/officeart/2005/8/layout/hierarchy1"/>
    <dgm:cxn modelId="{B8C2E5F1-8880-634B-9446-99E5D63F9D75}" type="presParOf" srcId="{761C1858-3FF3-8848-B128-0A3336848947}" destId="{E534104B-A319-914A-AEFB-704AEDFD2FFA}" srcOrd="0" destOrd="0" presId="urn:microsoft.com/office/officeart/2005/8/layout/hierarchy1"/>
    <dgm:cxn modelId="{D0F28C20-DD42-6646-95C1-1070CE9B9D66}" type="presParOf" srcId="{E534104B-A319-914A-AEFB-704AEDFD2FFA}" destId="{2B436899-4E90-3841-9141-3FB206DC4825}" srcOrd="0" destOrd="0" presId="urn:microsoft.com/office/officeart/2005/8/layout/hierarchy1"/>
    <dgm:cxn modelId="{21C411B8-AFE3-554C-B633-0AA7E2C00920}" type="presParOf" srcId="{2B436899-4E90-3841-9141-3FB206DC4825}" destId="{FE0E312A-D05C-5040-A69D-F6B8EB02CE94}" srcOrd="0" destOrd="0" presId="urn:microsoft.com/office/officeart/2005/8/layout/hierarchy1"/>
    <dgm:cxn modelId="{6365A167-330A-D34C-8884-9B08D7CFF12D}" type="presParOf" srcId="{2B436899-4E90-3841-9141-3FB206DC4825}" destId="{0BE27348-F1A4-8040-A6E1-6E18F8CCC7D5}" srcOrd="1" destOrd="0" presId="urn:microsoft.com/office/officeart/2005/8/layout/hierarchy1"/>
    <dgm:cxn modelId="{34FB3CC4-75D2-3149-A538-49A7C398D2B5}" type="presParOf" srcId="{E534104B-A319-914A-AEFB-704AEDFD2FFA}" destId="{CE31371A-7471-2B43-8567-EDDD9570BD50}" srcOrd="1" destOrd="0" presId="urn:microsoft.com/office/officeart/2005/8/layout/hierarchy1"/>
    <dgm:cxn modelId="{AC2F8FEB-EFDC-D34C-BE2B-46D9A242F821}" type="presParOf" srcId="{761C1858-3FF3-8848-B128-0A3336848947}" destId="{EEB9DDB4-66C0-884C-8771-441D1A830B9B}" srcOrd="1" destOrd="0" presId="urn:microsoft.com/office/officeart/2005/8/layout/hierarchy1"/>
    <dgm:cxn modelId="{E3AB1C4E-F8B6-9043-AEE9-A90A73B365B1}" type="presParOf" srcId="{EEB9DDB4-66C0-884C-8771-441D1A830B9B}" destId="{44D41D79-35C3-C345-B226-5D50A9C90F17}" srcOrd="0" destOrd="0" presId="urn:microsoft.com/office/officeart/2005/8/layout/hierarchy1"/>
    <dgm:cxn modelId="{031FED53-7020-6B4D-A226-B0476BE77553}" type="presParOf" srcId="{44D41D79-35C3-C345-B226-5D50A9C90F17}" destId="{E919EA03-7963-2246-9A40-F0AE0056732C}" srcOrd="0" destOrd="0" presId="urn:microsoft.com/office/officeart/2005/8/layout/hierarchy1"/>
    <dgm:cxn modelId="{3C3B26FB-4D57-9947-888B-AEB6D1802051}" type="presParOf" srcId="{44D41D79-35C3-C345-B226-5D50A9C90F17}" destId="{05183146-5061-484A-9F13-96CBB40E84A0}" srcOrd="1" destOrd="0" presId="urn:microsoft.com/office/officeart/2005/8/layout/hierarchy1"/>
    <dgm:cxn modelId="{6C2E5BEA-11ED-F346-AC56-AC31619ED4A0}" type="presParOf" srcId="{EEB9DDB4-66C0-884C-8771-441D1A830B9B}" destId="{378B78D4-2961-A147-83EE-FDD4E75BF5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92CBB0B-D1DB-4EC0-8780-B61BDBAFE0C7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AE13AA0-140F-497D-9FAA-A08D8FFC1B95}">
      <dgm:prSet/>
      <dgm:spPr/>
      <dgm:t>
        <a:bodyPr/>
        <a:lstStyle/>
        <a:p>
          <a:r>
            <a:rPr lang="en-US" dirty="0"/>
            <a:t>Advocacy remains key!!</a:t>
          </a:r>
        </a:p>
      </dgm:t>
    </dgm:pt>
    <dgm:pt modelId="{CDA6B932-D0E2-4414-A91D-E37C06A1649C}" type="parTrans" cxnId="{A9098EBB-AF04-4CB2-B582-1EA217EC570A}">
      <dgm:prSet/>
      <dgm:spPr/>
      <dgm:t>
        <a:bodyPr/>
        <a:lstStyle/>
        <a:p>
          <a:endParaRPr lang="en-US"/>
        </a:p>
      </dgm:t>
    </dgm:pt>
    <dgm:pt modelId="{6AD11321-14F8-49CB-9F21-078E37DEE69F}" type="sibTrans" cxnId="{A9098EBB-AF04-4CB2-B582-1EA217EC570A}">
      <dgm:prSet/>
      <dgm:spPr/>
      <dgm:t>
        <a:bodyPr/>
        <a:lstStyle/>
        <a:p>
          <a:endParaRPr lang="en-US"/>
        </a:p>
      </dgm:t>
    </dgm:pt>
    <dgm:pt modelId="{84C61108-76BC-4BC9-AFB9-8339BA162CFF}">
      <dgm:prSet/>
      <dgm:spPr/>
      <dgm:t>
        <a:bodyPr/>
        <a:lstStyle/>
        <a:p>
          <a:r>
            <a:rPr lang="en-US"/>
            <a:t>Recruiting within the community</a:t>
          </a:r>
        </a:p>
      </dgm:t>
    </dgm:pt>
    <dgm:pt modelId="{0405C63C-F5F0-416D-B1F8-A4DBDCF45116}" type="parTrans" cxnId="{63B825F0-47F3-479F-A485-31DA73C39D42}">
      <dgm:prSet/>
      <dgm:spPr/>
      <dgm:t>
        <a:bodyPr/>
        <a:lstStyle/>
        <a:p>
          <a:endParaRPr lang="en-US"/>
        </a:p>
      </dgm:t>
    </dgm:pt>
    <dgm:pt modelId="{4A75A020-CEA1-49C6-920A-33E43E1E3D1E}" type="sibTrans" cxnId="{63B825F0-47F3-479F-A485-31DA73C39D42}">
      <dgm:prSet/>
      <dgm:spPr/>
      <dgm:t>
        <a:bodyPr/>
        <a:lstStyle/>
        <a:p>
          <a:endParaRPr lang="en-US"/>
        </a:p>
      </dgm:t>
    </dgm:pt>
    <dgm:pt modelId="{D7D1D70F-0CF7-44F0-89D9-2F87D0543B8B}">
      <dgm:prSet/>
      <dgm:spPr/>
      <dgm:t>
        <a:bodyPr/>
        <a:lstStyle/>
        <a:p>
          <a:r>
            <a:rPr lang="en-US"/>
            <a:t>Reaching out and having (difficult) conversations with prospective students</a:t>
          </a:r>
        </a:p>
      </dgm:t>
    </dgm:pt>
    <dgm:pt modelId="{1E57AE1E-3DD4-4C88-AF50-71D9F3240ABA}" type="parTrans" cxnId="{9FC7099A-551A-4DA6-95D9-F2847EF4DB57}">
      <dgm:prSet/>
      <dgm:spPr/>
      <dgm:t>
        <a:bodyPr/>
        <a:lstStyle/>
        <a:p>
          <a:endParaRPr lang="en-US"/>
        </a:p>
      </dgm:t>
    </dgm:pt>
    <dgm:pt modelId="{1C1162F6-E0EA-49FF-A349-D507E8F0F628}" type="sibTrans" cxnId="{9FC7099A-551A-4DA6-95D9-F2847EF4DB57}">
      <dgm:prSet/>
      <dgm:spPr/>
      <dgm:t>
        <a:bodyPr/>
        <a:lstStyle/>
        <a:p>
          <a:endParaRPr lang="en-US"/>
        </a:p>
      </dgm:t>
    </dgm:pt>
    <dgm:pt modelId="{EC1D280D-4932-4A46-AF02-4B539AA343D0}">
      <dgm:prSet/>
      <dgm:spPr/>
      <dgm:t>
        <a:bodyPr/>
        <a:lstStyle/>
        <a:p>
          <a:r>
            <a:rPr lang="en-US"/>
            <a:t>Can we provide the best fit for this student?</a:t>
          </a:r>
        </a:p>
      </dgm:t>
    </dgm:pt>
    <dgm:pt modelId="{EA2B8FA9-5EF8-41C6-9C34-753D02900E83}" type="parTrans" cxnId="{7C24A472-8583-41D1-BDE6-5C0E2CBC079A}">
      <dgm:prSet/>
      <dgm:spPr/>
      <dgm:t>
        <a:bodyPr/>
        <a:lstStyle/>
        <a:p>
          <a:endParaRPr lang="en-US"/>
        </a:p>
      </dgm:t>
    </dgm:pt>
    <dgm:pt modelId="{18BB7AB5-E28E-4CD0-9DB2-653FF39E7DD0}" type="sibTrans" cxnId="{7C24A472-8583-41D1-BDE6-5C0E2CBC079A}">
      <dgm:prSet/>
      <dgm:spPr/>
      <dgm:t>
        <a:bodyPr/>
        <a:lstStyle/>
        <a:p>
          <a:endParaRPr lang="en-US"/>
        </a:p>
      </dgm:t>
    </dgm:pt>
    <dgm:pt modelId="{CBE6ABEF-60F8-4F1A-9F08-92A8DCFFA9F7}">
      <dgm:prSet/>
      <dgm:spPr/>
      <dgm:t>
        <a:bodyPr/>
        <a:lstStyle/>
        <a:p>
          <a:r>
            <a:rPr lang="en-US"/>
            <a:t>Can we provide for this student’s needs?</a:t>
          </a:r>
        </a:p>
      </dgm:t>
    </dgm:pt>
    <dgm:pt modelId="{2C7C99F4-D906-4C75-A83D-133BA1849E84}" type="parTrans" cxnId="{DB922FF2-6746-4CEB-9A3A-482A346BA8F6}">
      <dgm:prSet/>
      <dgm:spPr/>
      <dgm:t>
        <a:bodyPr/>
        <a:lstStyle/>
        <a:p>
          <a:endParaRPr lang="en-US"/>
        </a:p>
      </dgm:t>
    </dgm:pt>
    <dgm:pt modelId="{A976E554-A3D0-4586-A0AF-ACE3CE3086A3}" type="sibTrans" cxnId="{DB922FF2-6746-4CEB-9A3A-482A346BA8F6}">
      <dgm:prSet/>
      <dgm:spPr/>
      <dgm:t>
        <a:bodyPr/>
        <a:lstStyle/>
        <a:p>
          <a:endParaRPr lang="en-US"/>
        </a:p>
      </dgm:t>
    </dgm:pt>
    <dgm:pt modelId="{5E2C83FA-C0A1-4CF7-8CA8-27B379A728B5}">
      <dgm:prSet/>
      <dgm:spPr/>
      <dgm:t>
        <a:bodyPr/>
        <a:lstStyle/>
        <a:p>
          <a:r>
            <a:rPr lang="en-US"/>
            <a:t>Can we provide the funding for this student?</a:t>
          </a:r>
        </a:p>
      </dgm:t>
    </dgm:pt>
    <dgm:pt modelId="{B398DA75-02C1-4798-9A74-4D06EDC65E12}" type="parTrans" cxnId="{A110BBB8-130E-4E27-A5CB-ED89664F52D5}">
      <dgm:prSet/>
      <dgm:spPr/>
      <dgm:t>
        <a:bodyPr/>
        <a:lstStyle/>
        <a:p>
          <a:endParaRPr lang="en-US"/>
        </a:p>
      </dgm:t>
    </dgm:pt>
    <dgm:pt modelId="{865E4784-925B-4376-AB9A-D1FC0BD275F2}" type="sibTrans" cxnId="{A110BBB8-130E-4E27-A5CB-ED89664F52D5}">
      <dgm:prSet/>
      <dgm:spPr/>
      <dgm:t>
        <a:bodyPr/>
        <a:lstStyle/>
        <a:p>
          <a:endParaRPr lang="en-US"/>
        </a:p>
      </dgm:t>
    </dgm:pt>
    <dgm:pt modelId="{0A0B8EDB-C98D-3547-94BD-58B4B7473611}" type="pres">
      <dgm:prSet presAssocID="{C92CBB0B-D1DB-4EC0-8780-B61BDBAFE0C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DEDEEA7-64E7-8848-80B8-6157C0802496}" type="pres">
      <dgm:prSet presAssocID="{BAE13AA0-140F-497D-9FAA-A08D8FFC1B95}" presName="root1" presStyleCnt="0"/>
      <dgm:spPr/>
    </dgm:pt>
    <dgm:pt modelId="{DA91AAC8-0A71-0E4A-B631-ACA7919971BD}" type="pres">
      <dgm:prSet presAssocID="{BAE13AA0-140F-497D-9FAA-A08D8FFC1B95}" presName="LevelOneTextNode" presStyleLbl="node0" presStyleIdx="0" presStyleCnt="3">
        <dgm:presLayoutVars>
          <dgm:chPref val="3"/>
        </dgm:presLayoutVars>
      </dgm:prSet>
      <dgm:spPr/>
    </dgm:pt>
    <dgm:pt modelId="{CD6BCB15-48D9-3F4F-8694-521710A2CDB0}" type="pres">
      <dgm:prSet presAssocID="{BAE13AA0-140F-497D-9FAA-A08D8FFC1B95}" presName="level2hierChild" presStyleCnt="0"/>
      <dgm:spPr/>
    </dgm:pt>
    <dgm:pt modelId="{6C7A4AEC-D1C4-8E4E-BA2C-FF96F9739E0C}" type="pres">
      <dgm:prSet presAssocID="{84C61108-76BC-4BC9-AFB9-8339BA162CFF}" presName="root1" presStyleCnt="0"/>
      <dgm:spPr/>
    </dgm:pt>
    <dgm:pt modelId="{F4B526AF-232C-5541-8A74-0C8F08C02483}" type="pres">
      <dgm:prSet presAssocID="{84C61108-76BC-4BC9-AFB9-8339BA162CFF}" presName="LevelOneTextNode" presStyleLbl="node0" presStyleIdx="1" presStyleCnt="3">
        <dgm:presLayoutVars>
          <dgm:chPref val="3"/>
        </dgm:presLayoutVars>
      </dgm:prSet>
      <dgm:spPr/>
    </dgm:pt>
    <dgm:pt modelId="{381F3EED-385A-D445-A055-AEA1790F56E1}" type="pres">
      <dgm:prSet presAssocID="{84C61108-76BC-4BC9-AFB9-8339BA162CFF}" presName="level2hierChild" presStyleCnt="0"/>
      <dgm:spPr/>
    </dgm:pt>
    <dgm:pt modelId="{C33F3E77-CC8B-9647-8E89-63B27F795CCE}" type="pres">
      <dgm:prSet presAssocID="{D7D1D70F-0CF7-44F0-89D9-2F87D0543B8B}" presName="root1" presStyleCnt="0"/>
      <dgm:spPr/>
    </dgm:pt>
    <dgm:pt modelId="{51190BF2-A625-CA43-A5A3-79E7A1E3848A}" type="pres">
      <dgm:prSet presAssocID="{D7D1D70F-0CF7-44F0-89D9-2F87D0543B8B}" presName="LevelOneTextNode" presStyleLbl="node0" presStyleIdx="2" presStyleCnt="3">
        <dgm:presLayoutVars>
          <dgm:chPref val="3"/>
        </dgm:presLayoutVars>
      </dgm:prSet>
      <dgm:spPr/>
    </dgm:pt>
    <dgm:pt modelId="{F2C9F266-E681-3A41-81E1-77B54C8E31DA}" type="pres">
      <dgm:prSet presAssocID="{D7D1D70F-0CF7-44F0-89D9-2F87D0543B8B}" presName="level2hierChild" presStyleCnt="0"/>
      <dgm:spPr/>
    </dgm:pt>
    <dgm:pt modelId="{0760C997-04B5-6640-8C91-DF535932A168}" type="pres">
      <dgm:prSet presAssocID="{EA2B8FA9-5EF8-41C6-9C34-753D02900E83}" presName="conn2-1" presStyleLbl="parChTrans1D2" presStyleIdx="0" presStyleCnt="3"/>
      <dgm:spPr/>
    </dgm:pt>
    <dgm:pt modelId="{633539E6-C49D-244C-88D0-C9EEC6647B32}" type="pres">
      <dgm:prSet presAssocID="{EA2B8FA9-5EF8-41C6-9C34-753D02900E83}" presName="connTx" presStyleLbl="parChTrans1D2" presStyleIdx="0" presStyleCnt="3"/>
      <dgm:spPr/>
    </dgm:pt>
    <dgm:pt modelId="{A790A116-7D6A-5C4C-A38F-C6C470960584}" type="pres">
      <dgm:prSet presAssocID="{EC1D280D-4932-4A46-AF02-4B539AA343D0}" presName="root2" presStyleCnt="0"/>
      <dgm:spPr/>
    </dgm:pt>
    <dgm:pt modelId="{3C2A3BC7-583C-5348-9385-008D0C3EEEF2}" type="pres">
      <dgm:prSet presAssocID="{EC1D280D-4932-4A46-AF02-4B539AA343D0}" presName="LevelTwoTextNode" presStyleLbl="node2" presStyleIdx="0" presStyleCnt="3">
        <dgm:presLayoutVars>
          <dgm:chPref val="3"/>
        </dgm:presLayoutVars>
      </dgm:prSet>
      <dgm:spPr/>
    </dgm:pt>
    <dgm:pt modelId="{9FF7C3F8-9EA9-0542-990E-3C7227BEA14F}" type="pres">
      <dgm:prSet presAssocID="{EC1D280D-4932-4A46-AF02-4B539AA343D0}" presName="level3hierChild" presStyleCnt="0"/>
      <dgm:spPr/>
    </dgm:pt>
    <dgm:pt modelId="{97D55FF8-5228-EF45-A2A4-75B454EDFAD2}" type="pres">
      <dgm:prSet presAssocID="{2C7C99F4-D906-4C75-A83D-133BA1849E84}" presName="conn2-1" presStyleLbl="parChTrans1D2" presStyleIdx="1" presStyleCnt="3"/>
      <dgm:spPr/>
    </dgm:pt>
    <dgm:pt modelId="{1C3ED402-45AF-6A45-963C-D50A9A4C403B}" type="pres">
      <dgm:prSet presAssocID="{2C7C99F4-D906-4C75-A83D-133BA1849E84}" presName="connTx" presStyleLbl="parChTrans1D2" presStyleIdx="1" presStyleCnt="3"/>
      <dgm:spPr/>
    </dgm:pt>
    <dgm:pt modelId="{7603204A-8AB6-AF42-A96C-8C637F534941}" type="pres">
      <dgm:prSet presAssocID="{CBE6ABEF-60F8-4F1A-9F08-92A8DCFFA9F7}" presName="root2" presStyleCnt="0"/>
      <dgm:spPr/>
    </dgm:pt>
    <dgm:pt modelId="{F3F7CEB5-D85B-C74B-B674-AD5D9F7BF5A1}" type="pres">
      <dgm:prSet presAssocID="{CBE6ABEF-60F8-4F1A-9F08-92A8DCFFA9F7}" presName="LevelTwoTextNode" presStyleLbl="node2" presStyleIdx="1" presStyleCnt="3">
        <dgm:presLayoutVars>
          <dgm:chPref val="3"/>
        </dgm:presLayoutVars>
      </dgm:prSet>
      <dgm:spPr/>
    </dgm:pt>
    <dgm:pt modelId="{3360AD05-DA60-BC4F-8172-17D838C2D76F}" type="pres">
      <dgm:prSet presAssocID="{CBE6ABEF-60F8-4F1A-9F08-92A8DCFFA9F7}" presName="level3hierChild" presStyleCnt="0"/>
      <dgm:spPr/>
    </dgm:pt>
    <dgm:pt modelId="{E6938B57-548B-D444-A47D-BD65FEE9FA75}" type="pres">
      <dgm:prSet presAssocID="{B398DA75-02C1-4798-9A74-4D06EDC65E12}" presName="conn2-1" presStyleLbl="parChTrans1D2" presStyleIdx="2" presStyleCnt="3"/>
      <dgm:spPr/>
    </dgm:pt>
    <dgm:pt modelId="{C79CCEBA-8B33-5642-A745-B24013530A63}" type="pres">
      <dgm:prSet presAssocID="{B398DA75-02C1-4798-9A74-4D06EDC65E12}" presName="connTx" presStyleLbl="parChTrans1D2" presStyleIdx="2" presStyleCnt="3"/>
      <dgm:spPr/>
    </dgm:pt>
    <dgm:pt modelId="{EE9F58EB-1EC2-2A4C-8459-A745D2AB18F1}" type="pres">
      <dgm:prSet presAssocID="{5E2C83FA-C0A1-4CF7-8CA8-27B379A728B5}" presName="root2" presStyleCnt="0"/>
      <dgm:spPr/>
    </dgm:pt>
    <dgm:pt modelId="{ED8AFA11-EDE5-0045-8CBC-42DF92D279B5}" type="pres">
      <dgm:prSet presAssocID="{5E2C83FA-C0A1-4CF7-8CA8-27B379A728B5}" presName="LevelTwoTextNode" presStyleLbl="node2" presStyleIdx="2" presStyleCnt="3">
        <dgm:presLayoutVars>
          <dgm:chPref val="3"/>
        </dgm:presLayoutVars>
      </dgm:prSet>
      <dgm:spPr/>
    </dgm:pt>
    <dgm:pt modelId="{6CF0FF6E-6CEF-1B47-B43F-C5E4E83690A9}" type="pres">
      <dgm:prSet presAssocID="{5E2C83FA-C0A1-4CF7-8CA8-27B379A728B5}" presName="level3hierChild" presStyleCnt="0"/>
      <dgm:spPr/>
    </dgm:pt>
  </dgm:ptLst>
  <dgm:cxnLst>
    <dgm:cxn modelId="{98CB650B-EB61-6548-9C5A-450EC9D71D72}" type="presOf" srcId="{B398DA75-02C1-4798-9A74-4D06EDC65E12}" destId="{E6938B57-548B-D444-A47D-BD65FEE9FA75}" srcOrd="0" destOrd="0" presId="urn:microsoft.com/office/officeart/2005/8/layout/hierarchy2"/>
    <dgm:cxn modelId="{89CEBA28-4504-9A48-A881-B33AC46C75F5}" type="presOf" srcId="{2C7C99F4-D906-4C75-A83D-133BA1849E84}" destId="{97D55FF8-5228-EF45-A2A4-75B454EDFAD2}" srcOrd="0" destOrd="0" presId="urn:microsoft.com/office/officeart/2005/8/layout/hierarchy2"/>
    <dgm:cxn modelId="{E63A3A30-C102-A94D-97A8-99FF4A3DE26C}" type="presOf" srcId="{B398DA75-02C1-4798-9A74-4D06EDC65E12}" destId="{C79CCEBA-8B33-5642-A745-B24013530A63}" srcOrd="1" destOrd="0" presId="urn:microsoft.com/office/officeart/2005/8/layout/hierarchy2"/>
    <dgm:cxn modelId="{3A3E1B39-BB14-7A43-83B3-8A8999612DF2}" type="presOf" srcId="{EA2B8FA9-5EF8-41C6-9C34-753D02900E83}" destId="{633539E6-C49D-244C-88D0-C9EEC6647B32}" srcOrd="1" destOrd="0" presId="urn:microsoft.com/office/officeart/2005/8/layout/hierarchy2"/>
    <dgm:cxn modelId="{E1E3C04D-7612-7B49-B47F-053F25A41238}" type="presOf" srcId="{EA2B8FA9-5EF8-41C6-9C34-753D02900E83}" destId="{0760C997-04B5-6640-8C91-DF535932A168}" srcOrd="0" destOrd="0" presId="urn:microsoft.com/office/officeart/2005/8/layout/hierarchy2"/>
    <dgm:cxn modelId="{B67A8660-F251-B74C-995F-601E4094E596}" type="presOf" srcId="{EC1D280D-4932-4A46-AF02-4B539AA343D0}" destId="{3C2A3BC7-583C-5348-9385-008D0C3EEEF2}" srcOrd="0" destOrd="0" presId="urn:microsoft.com/office/officeart/2005/8/layout/hierarchy2"/>
    <dgm:cxn modelId="{3FC73D69-D2B4-E746-9F28-9200E9840F58}" type="presOf" srcId="{84C61108-76BC-4BC9-AFB9-8339BA162CFF}" destId="{F4B526AF-232C-5541-8A74-0C8F08C02483}" srcOrd="0" destOrd="0" presId="urn:microsoft.com/office/officeart/2005/8/layout/hierarchy2"/>
    <dgm:cxn modelId="{34681A6D-56BC-C943-83D2-6C1D64B9A4E4}" type="presOf" srcId="{BAE13AA0-140F-497D-9FAA-A08D8FFC1B95}" destId="{DA91AAC8-0A71-0E4A-B631-ACA7919971BD}" srcOrd="0" destOrd="0" presId="urn:microsoft.com/office/officeart/2005/8/layout/hierarchy2"/>
    <dgm:cxn modelId="{7C24A472-8583-41D1-BDE6-5C0E2CBC079A}" srcId="{D7D1D70F-0CF7-44F0-89D9-2F87D0543B8B}" destId="{EC1D280D-4932-4A46-AF02-4B539AA343D0}" srcOrd="0" destOrd="0" parTransId="{EA2B8FA9-5EF8-41C6-9C34-753D02900E83}" sibTransId="{18BB7AB5-E28E-4CD0-9DB2-653FF39E7DD0}"/>
    <dgm:cxn modelId="{C987A682-A28C-B144-9A39-062F61045A2F}" type="presOf" srcId="{D7D1D70F-0CF7-44F0-89D9-2F87D0543B8B}" destId="{51190BF2-A625-CA43-A5A3-79E7A1E3848A}" srcOrd="0" destOrd="0" presId="urn:microsoft.com/office/officeart/2005/8/layout/hierarchy2"/>
    <dgm:cxn modelId="{3BE99984-3E06-B344-8AF4-3920D0240B46}" type="presOf" srcId="{C92CBB0B-D1DB-4EC0-8780-B61BDBAFE0C7}" destId="{0A0B8EDB-C98D-3547-94BD-58B4B7473611}" srcOrd="0" destOrd="0" presId="urn:microsoft.com/office/officeart/2005/8/layout/hierarchy2"/>
    <dgm:cxn modelId="{32E6CD8D-37AB-7B4E-A8CF-6CA1ECFD6FA5}" type="presOf" srcId="{2C7C99F4-D906-4C75-A83D-133BA1849E84}" destId="{1C3ED402-45AF-6A45-963C-D50A9A4C403B}" srcOrd="1" destOrd="0" presId="urn:microsoft.com/office/officeart/2005/8/layout/hierarchy2"/>
    <dgm:cxn modelId="{94A8008E-605B-1241-8FDE-F8B53F666754}" type="presOf" srcId="{CBE6ABEF-60F8-4F1A-9F08-92A8DCFFA9F7}" destId="{F3F7CEB5-D85B-C74B-B674-AD5D9F7BF5A1}" srcOrd="0" destOrd="0" presId="urn:microsoft.com/office/officeart/2005/8/layout/hierarchy2"/>
    <dgm:cxn modelId="{9FC7099A-551A-4DA6-95D9-F2847EF4DB57}" srcId="{C92CBB0B-D1DB-4EC0-8780-B61BDBAFE0C7}" destId="{D7D1D70F-0CF7-44F0-89D9-2F87D0543B8B}" srcOrd="2" destOrd="0" parTransId="{1E57AE1E-3DD4-4C88-AF50-71D9F3240ABA}" sibTransId="{1C1162F6-E0EA-49FF-A349-D507E8F0F628}"/>
    <dgm:cxn modelId="{A110BBB8-130E-4E27-A5CB-ED89664F52D5}" srcId="{D7D1D70F-0CF7-44F0-89D9-2F87D0543B8B}" destId="{5E2C83FA-C0A1-4CF7-8CA8-27B379A728B5}" srcOrd="2" destOrd="0" parTransId="{B398DA75-02C1-4798-9A74-4D06EDC65E12}" sibTransId="{865E4784-925B-4376-AB9A-D1FC0BD275F2}"/>
    <dgm:cxn modelId="{A9098EBB-AF04-4CB2-B582-1EA217EC570A}" srcId="{C92CBB0B-D1DB-4EC0-8780-B61BDBAFE0C7}" destId="{BAE13AA0-140F-497D-9FAA-A08D8FFC1B95}" srcOrd="0" destOrd="0" parTransId="{CDA6B932-D0E2-4414-A91D-E37C06A1649C}" sibTransId="{6AD11321-14F8-49CB-9F21-078E37DEE69F}"/>
    <dgm:cxn modelId="{3E1C1FCC-7848-5042-AFDF-E38915DA3323}" type="presOf" srcId="{5E2C83FA-C0A1-4CF7-8CA8-27B379A728B5}" destId="{ED8AFA11-EDE5-0045-8CBC-42DF92D279B5}" srcOrd="0" destOrd="0" presId="urn:microsoft.com/office/officeart/2005/8/layout/hierarchy2"/>
    <dgm:cxn modelId="{63B825F0-47F3-479F-A485-31DA73C39D42}" srcId="{C92CBB0B-D1DB-4EC0-8780-B61BDBAFE0C7}" destId="{84C61108-76BC-4BC9-AFB9-8339BA162CFF}" srcOrd="1" destOrd="0" parTransId="{0405C63C-F5F0-416D-B1F8-A4DBDCF45116}" sibTransId="{4A75A020-CEA1-49C6-920A-33E43E1E3D1E}"/>
    <dgm:cxn modelId="{DB922FF2-6746-4CEB-9A3A-482A346BA8F6}" srcId="{D7D1D70F-0CF7-44F0-89D9-2F87D0543B8B}" destId="{CBE6ABEF-60F8-4F1A-9F08-92A8DCFFA9F7}" srcOrd="1" destOrd="0" parTransId="{2C7C99F4-D906-4C75-A83D-133BA1849E84}" sibTransId="{A976E554-A3D0-4586-A0AF-ACE3CE3086A3}"/>
    <dgm:cxn modelId="{490CFCF0-E779-5C43-AF7F-B4497E5AA9BF}" type="presParOf" srcId="{0A0B8EDB-C98D-3547-94BD-58B4B7473611}" destId="{0DEDEEA7-64E7-8848-80B8-6157C0802496}" srcOrd="0" destOrd="0" presId="urn:microsoft.com/office/officeart/2005/8/layout/hierarchy2"/>
    <dgm:cxn modelId="{B3996536-7D6C-B445-9B92-F14437B06E70}" type="presParOf" srcId="{0DEDEEA7-64E7-8848-80B8-6157C0802496}" destId="{DA91AAC8-0A71-0E4A-B631-ACA7919971BD}" srcOrd="0" destOrd="0" presId="urn:microsoft.com/office/officeart/2005/8/layout/hierarchy2"/>
    <dgm:cxn modelId="{0D9F55AC-20DF-C04E-AB0E-63F610DA1039}" type="presParOf" srcId="{0DEDEEA7-64E7-8848-80B8-6157C0802496}" destId="{CD6BCB15-48D9-3F4F-8694-521710A2CDB0}" srcOrd="1" destOrd="0" presId="urn:microsoft.com/office/officeart/2005/8/layout/hierarchy2"/>
    <dgm:cxn modelId="{B8A0F7E1-F924-C74B-A24D-0952A66543C9}" type="presParOf" srcId="{0A0B8EDB-C98D-3547-94BD-58B4B7473611}" destId="{6C7A4AEC-D1C4-8E4E-BA2C-FF96F9739E0C}" srcOrd="1" destOrd="0" presId="urn:microsoft.com/office/officeart/2005/8/layout/hierarchy2"/>
    <dgm:cxn modelId="{0BD88591-008E-4844-A05D-2733D6DFE14F}" type="presParOf" srcId="{6C7A4AEC-D1C4-8E4E-BA2C-FF96F9739E0C}" destId="{F4B526AF-232C-5541-8A74-0C8F08C02483}" srcOrd="0" destOrd="0" presId="urn:microsoft.com/office/officeart/2005/8/layout/hierarchy2"/>
    <dgm:cxn modelId="{46760B45-2753-5A4B-A230-0B2BAFE31D42}" type="presParOf" srcId="{6C7A4AEC-D1C4-8E4E-BA2C-FF96F9739E0C}" destId="{381F3EED-385A-D445-A055-AEA1790F56E1}" srcOrd="1" destOrd="0" presId="urn:microsoft.com/office/officeart/2005/8/layout/hierarchy2"/>
    <dgm:cxn modelId="{AB90538C-9368-E44C-8EFB-9529DC3E0134}" type="presParOf" srcId="{0A0B8EDB-C98D-3547-94BD-58B4B7473611}" destId="{C33F3E77-CC8B-9647-8E89-63B27F795CCE}" srcOrd="2" destOrd="0" presId="urn:microsoft.com/office/officeart/2005/8/layout/hierarchy2"/>
    <dgm:cxn modelId="{1D68CCF0-1326-8547-8789-F0016D54E282}" type="presParOf" srcId="{C33F3E77-CC8B-9647-8E89-63B27F795CCE}" destId="{51190BF2-A625-CA43-A5A3-79E7A1E3848A}" srcOrd="0" destOrd="0" presId="urn:microsoft.com/office/officeart/2005/8/layout/hierarchy2"/>
    <dgm:cxn modelId="{EB0BA93C-26DA-AD4D-930E-D7ED4FC57B61}" type="presParOf" srcId="{C33F3E77-CC8B-9647-8E89-63B27F795CCE}" destId="{F2C9F266-E681-3A41-81E1-77B54C8E31DA}" srcOrd="1" destOrd="0" presId="urn:microsoft.com/office/officeart/2005/8/layout/hierarchy2"/>
    <dgm:cxn modelId="{D00DDC3B-4F6A-B74D-A182-226E1895A5D3}" type="presParOf" srcId="{F2C9F266-E681-3A41-81E1-77B54C8E31DA}" destId="{0760C997-04B5-6640-8C91-DF535932A168}" srcOrd="0" destOrd="0" presId="urn:microsoft.com/office/officeart/2005/8/layout/hierarchy2"/>
    <dgm:cxn modelId="{B090BA72-81FF-EC45-BEA1-518C921AC029}" type="presParOf" srcId="{0760C997-04B5-6640-8C91-DF535932A168}" destId="{633539E6-C49D-244C-88D0-C9EEC6647B32}" srcOrd="0" destOrd="0" presId="urn:microsoft.com/office/officeart/2005/8/layout/hierarchy2"/>
    <dgm:cxn modelId="{DD970B15-B5C9-A644-9062-B3F36BB4C395}" type="presParOf" srcId="{F2C9F266-E681-3A41-81E1-77B54C8E31DA}" destId="{A790A116-7D6A-5C4C-A38F-C6C470960584}" srcOrd="1" destOrd="0" presId="urn:microsoft.com/office/officeart/2005/8/layout/hierarchy2"/>
    <dgm:cxn modelId="{C629086E-7A73-8349-BE1A-99FFCD4BB52B}" type="presParOf" srcId="{A790A116-7D6A-5C4C-A38F-C6C470960584}" destId="{3C2A3BC7-583C-5348-9385-008D0C3EEEF2}" srcOrd="0" destOrd="0" presId="urn:microsoft.com/office/officeart/2005/8/layout/hierarchy2"/>
    <dgm:cxn modelId="{8080FAEB-E74C-8D41-9489-1EBD7E3475AE}" type="presParOf" srcId="{A790A116-7D6A-5C4C-A38F-C6C470960584}" destId="{9FF7C3F8-9EA9-0542-990E-3C7227BEA14F}" srcOrd="1" destOrd="0" presId="urn:microsoft.com/office/officeart/2005/8/layout/hierarchy2"/>
    <dgm:cxn modelId="{223296FC-EB64-9344-A196-6CBC1CF924FF}" type="presParOf" srcId="{F2C9F266-E681-3A41-81E1-77B54C8E31DA}" destId="{97D55FF8-5228-EF45-A2A4-75B454EDFAD2}" srcOrd="2" destOrd="0" presId="urn:microsoft.com/office/officeart/2005/8/layout/hierarchy2"/>
    <dgm:cxn modelId="{36232848-8647-134F-8824-40D2BC1E3785}" type="presParOf" srcId="{97D55FF8-5228-EF45-A2A4-75B454EDFAD2}" destId="{1C3ED402-45AF-6A45-963C-D50A9A4C403B}" srcOrd="0" destOrd="0" presId="urn:microsoft.com/office/officeart/2005/8/layout/hierarchy2"/>
    <dgm:cxn modelId="{88B4D64E-9DE9-D246-B6E2-54774FAC3C5E}" type="presParOf" srcId="{F2C9F266-E681-3A41-81E1-77B54C8E31DA}" destId="{7603204A-8AB6-AF42-A96C-8C637F534941}" srcOrd="3" destOrd="0" presId="urn:microsoft.com/office/officeart/2005/8/layout/hierarchy2"/>
    <dgm:cxn modelId="{31A7B14E-B3FF-BB44-BF8F-EBC70D24D034}" type="presParOf" srcId="{7603204A-8AB6-AF42-A96C-8C637F534941}" destId="{F3F7CEB5-D85B-C74B-B674-AD5D9F7BF5A1}" srcOrd="0" destOrd="0" presId="urn:microsoft.com/office/officeart/2005/8/layout/hierarchy2"/>
    <dgm:cxn modelId="{1AF30D91-1F0C-C949-A6DF-C6B83D3C5D55}" type="presParOf" srcId="{7603204A-8AB6-AF42-A96C-8C637F534941}" destId="{3360AD05-DA60-BC4F-8172-17D838C2D76F}" srcOrd="1" destOrd="0" presId="urn:microsoft.com/office/officeart/2005/8/layout/hierarchy2"/>
    <dgm:cxn modelId="{E8DF00A9-DC7C-C148-8900-2021937DD2E0}" type="presParOf" srcId="{F2C9F266-E681-3A41-81E1-77B54C8E31DA}" destId="{E6938B57-548B-D444-A47D-BD65FEE9FA75}" srcOrd="4" destOrd="0" presId="urn:microsoft.com/office/officeart/2005/8/layout/hierarchy2"/>
    <dgm:cxn modelId="{792221B4-2275-7640-903B-4C6EA29FA7A5}" type="presParOf" srcId="{E6938B57-548B-D444-A47D-BD65FEE9FA75}" destId="{C79CCEBA-8B33-5642-A745-B24013530A63}" srcOrd="0" destOrd="0" presId="urn:microsoft.com/office/officeart/2005/8/layout/hierarchy2"/>
    <dgm:cxn modelId="{EB755BD8-2E57-C943-99B4-110EDB0A54D3}" type="presParOf" srcId="{F2C9F266-E681-3A41-81E1-77B54C8E31DA}" destId="{EE9F58EB-1EC2-2A4C-8459-A745D2AB18F1}" srcOrd="5" destOrd="0" presId="urn:microsoft.com/office/officeart/2005/8/layout/hierarchy2"/>
    <dgm:cxn modelId="{2EF9833D-A7FB-5348-9DFC-6D776FEFC520}" type="presParOf" srcId="{EE9F58EB-1EC2-2A4C-8459-A745D2AB18F1}" destId="{ED8AFA11-EDE5-0045-8CBC-42DF92D279B5}" srcOrd="0" destOrd="0" presId="urn:microsoft.com/office/officeart/2005/8/layout/hierarchy2"/>
    <dgm:cxn modelId="{51B8F8B0-62D9-144B-ADD9-CE5C1C1FF136}" type="presParOf" srcId="{EE9F58EB-1EC2-2A4C-8459-A745D2AB18F1}" destId="{6CF0FF6E-6CEF-1B47-B43F-C5E4E83690A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ECB78D-B5AD-497B-8412-3BB20377029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8EDA55C-88AE-4027-9CD9-6B10CCC42FA2}">
      <dgm:prSet/>
      <dgm:spPr/>
      <dgm:t>
        <a:bodyPr/>
        <a:lstStyle/>
        <a:p>
          <a:r>
            <a:rPr lang="en-US" dirty="0"/>
            <a:t>What we do at MSU:</a:t>
          </a:r>
        </a:p>
      </dgm:t>
    </dgm:pt>
    <dgm:pt modelId="{BE7EEA57-5E63-4F20-89F4-0FCD47DB734E}" type="parTrans" cxnId="{C5C1AD0D-47B7-472C-97F7-8533843742DB}">
      <dgm:prSet/>
      <dgm:spPr/>
      <dgm:t>
        <a:bodyPr/>
        <a:lstStyle/>
        <a:p>
          <a:endParaRPr lang="en-US"/>
        </a:p>
      </dgm:t>
    </dgm:pt>
    <dgm:pt modelId="{8B5D2D09-F3E1-4E29-A9A3-A16839CA1554}" type="sibTrans" cxnId="{C5C1AD0D-47B7-472C-97F7-8533843742DB}">
      <dgm:prSet/>
      <dgm:spPr/>
      <dgm:t>
        <a:bodyPr/>
        <a:lstStyle/>
        <a:p>
          <a:endParaRPr lang="en-US"/>
        </a:p>
      </dgm:t>
    </dgm:pt>
    <dgm:pt modelId="{69E9D18D-9F1D-4B47-9706-FEF845D9647B}">
      <dgm:prSet/>
      <dgm:spPr/>
      <dgm:t>
        <a:bodyPr/>
        <a:lstStyle/>
        <a:p>
          <a:r>
            <a:rPr lang="en-US"/>
            <a:t>Academic support</a:t>
          </a:r>
        </a:p>
      </dgm:t>
    </dgm:pt>
    <dgm:pt modelId="{401EA0CC-480E-42D4-AADF-ECE8753ADD82}" type="parTrans" cxnId="{4BF68CE6-672F-42EE-BA65-0A11B14D7E9A}">
      <dgm:prSet/>
      <dgm:spPr/>
      <dgm:t>
        <a:bodyPr/>
        <a:lstStyle/>
        <a:p>
          <a:endParaRPr lang="en-US"/>
        </a:p>
      </dgm:t>
    </dgm:pt>
    <dgm:pt modelId="{71D53D1A-1A8C-4DFF-B1BF-CC6457FF2B73}" type="sibTrans" cxnId="{4BF68CE6-672F-42EE-BA65-0A11B14D7E9A}">
      <dgm:prSet/>
      <dgm:spPr/>
      <dgm:t>
        <a:bodyPr/>
        <a:lstStyle/>
        <a:p>
          <a:endParaRPr lang="en-US"/>
        </a:p>
      </dgm:t>
    </dgm:pt>
    <dgm:pt modelId="{E82F774C-C7DA-46DF-ACC9-587544591AD7}">
      <dgm:prSet/>
      <dgm:spPr/>
      <dgm:t>
        <a:bodyPr/>
        <a:lstStyle/>
        <a:p>
          <a:r>
            <a:rPr lang="en-US"/>
            <a:t>Community support</a:t>
          </a:r>
        </a:p>
      </dgm:t>
    </dgm:pt>
    <dgm:pt modelId="{D1C9602C-8259-4229-B3D4-68A8282795C8}" type="parTrans" cxnId="{71CB1989-4593-4978-8A09-192CBC51B7FC}">
      <dgm:prSet/>
      <dgm:spPr/>
      <dgm:t>
        <a:bodyPr/>
        <a:lstStyle/>
        <a:p>
          <a:endParaRPr lang="en-US"/>
        </a:p>
      </dgm:t>
    </dgm:pt>
    <dgm:pt modelId="{D4064C27-5384-4695-B09B-2C0A55B7F23A}" type="sibTrans" cxnId="{71CB1989-4593-4978-8A09-192CBC51B7FC}">
      <dgm:prSet/>
      <dgm:spPr/>
      <dgm:t>
        <a:bodyPr/>
        <a:lstStyle/>
        <a:p>
          <a:endParaRPr lang="en-US"/>
        </a:p>
      </dgm:t>
    </dgm:pt>
    <dgm:pt modelId="{54FEE61A-06F0-47EC-AAE7-2A2ECE267ABE}">
      <dgm:prSet/>
      <dgm:spPr/>
      <dgm:t>
        <a:bodyPr/>
        <a:lstStyle/>
        <a:p>
          <a:r>
            <a:rPr lang="en-US"/>
            <a:t>Networking &amp; career support</a:t>
          </a:r>
        </a:p>
      </dgm:t>
    </dgm:pt>
    <dgm:pt modelId="{205B6E26-1FB7-48B1-83EB-CB61D3B8C77B}" type="parTrans" cxnId="{36175136-BFD9-49B2-8A5F-83AD6A5AFFB4}">
      <dgm:prSet/>
      <dgm:spPr/>
      <dgm:t>
        <a:bodyPr/>
        <a:lstStyle/>
        <a:p>
          <a:endParaRPr lang="en-US"/>
        </a:p>
      </dgm:t>
    </dgm:pt>
    <dgm:pt modelId="{BE7250D9-EB85-42E7-8D6A-7BFF67EE6391}" type="sibTrans" cxnId="{36175136-BFD9-49B2-8A5F-83AD6A5AFFB4}">
      <dgm:prSet/>
      <dgm:spPr/>
      <dgm:t>
        <a:bodyPr/>
        <a:lstStyle/>
        <a:p>
          <a:endParaRPr lang="en-US"/>
        </a:p>
      </dgm:t>
    </dgm:pt>
    <dgm:pt modelId="{307C43F7-7274-EE4E-B64B-1F2A8F789332}" type="pres">
      <dgm:prSet presAssocID="{46ECB78D-B5AD-497B-8412-3BB20377029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6CDCAC-E67C-9244-8133-E3D0EB3CCD15}" type="pres">
      <dgm:prSet presAssocID="{A8EDA55C-88AE-4027-9CD9-6B10CCC42FA2}" presName="hierRoot1" presStyleCnt="0"/>
      <dgm:spPr/>
    </dgm:pt>
    <dgm:pt modelId="{6F6F76E7-1BBD-C04E-82B8-A911766FEF8B}" type="pres">
      <dgm:prSet presAssocID="{A8EDA55C-88AE-4027-9CD9-6B10CCC42FA2}" presName="composite" presStyleCnt="0"/>
      <dgm:spPr/>
    </dgm:pt>
    <dgm:pt modelId="{B7D44420-E659-E04C-88BA-9C23BB56704F}" type="pres">
      <dgm:prSet presAssocID="{A8EDA55C-88AE-4027-9CD9-6B10CCC42FA2}" presName="background" presStyleLbl="node0" presStyleIdx="0" presStyleCnt="1"/>
      <dgm:spPr/>
    </dgm:pt>
    <dgm:pt modelId="{16F6A900-F576-D545-87C2-822D41D6B3A3}" type="pres">
      <dgm:prSet presAssocID="{A8EDA55C-88AE-4027-9CD9-6B10CCC42FA2}" presName="text" presStyleLbl="fgAcc0" presStyleIdx="0" presStyleCnt="1">
        <dgm:presLayoutVars>
          <dgm:chPref val="3"/>
        </dgm:presLayoutVars>
      </dgm:prSet>
      <dgm:spPr/>
    </dgm:pt>
    <dgm:pt modelId="{60162B6F-A9FB-7944-AF3F-928A20BA740A}" type="pres">
      <dgm:prSet presAssocID="{A8EDA55C-88AE-4027-9CD9-6B10CCC42FA2}" presName="hierChild2" presStyleCnt="0"/>
      <dgm:spPr/>
    </dgm:pt>
    <dgm:pt modelId="{DBC13CBA-6C83-674D-A246-FC9D71D9AB72}" type="pres">
      <dgm:prSet presAssocID="{401EA0CC-480E-42D4-AADF-ECE8753ADD82}" presName="Name10" presStyleLbl="parChTrans1D2" presStyleIdx="0" presStyleCnt="3"/>
      <dgm:spPr/>
    </dgm:pt>
    <dgm:pt modelId="{67C70956-A8FB-3F41-8C2C-16F7BDB649D7}" type="pres">
      <dgm:prSet presAssocID="{69E9D18D-9F1D-4B47-9706-FEF845D9647B}" presName="hierRoot2" presStyleCnt="0"/>
      <dgm:spPr/>
    </dgm:pt>
    <dgm:pt modelId="{BD4EE119-E8FF-5D42-AB03-AA5689B825D9}" type="pres">
      <dgm:prSet presAssocID="{69E9D18D-9F1D-4B47-9706-FEF845D9647B}" presName="composite2" presStyleCnt="0"/>
      <dgm:spPr/>
    </dgm:pt>
    <dgm:pt modelId="{9BDE8BB5-4CA4-9945-AF04-B3060DD29501}" type="pres">
      <dgm:prSet presAssocID="{69E9D18D-9F1D-4B47-9706-FEF845D9647B}" presName="background2" presStyleLbl="node2" presStyleIdx="0" presStyleCnt="3"/>
      <dgm:spPr/>
    </dgm:pt>
    <dgm:pt modelId="{021F38A3-1302-0D48-A1E5-06243CB0711F}" type="pres">
      <dgm:prSet presAssocID="{69E9D18D-9F1D-4B47-9706-FEF845D9647B}" presName="text2" presStyleLbl="fgAcc2" presStyleIdx="0" presStyleCnt="3">
        <dgm:presLayoutVars>
          <dgm:chPref val="3"/>
        </dgm:presLayoutVars>
      </dgm:prSet>
      <dgm:spPr/>
    </dgm:pt>
    <dgm:pt modelId="{00E32F1A-441E-DB42-B6E1-B4FCAB00D62D}" type="pres">
      <dgm:prSet presAssocID="{69E9D18D-9F1D-4B47-9706-FEF845D9647B}" presName="hierChild3" presStyleCnt="0"/>
      <dgm:spPr/>
    </dgm:pt>
    <dgm:pt modelId="{5EC865E7-05F2-3E46-96F6-AB3E1A737CB4}" type="pres">
      <dgm:prSet presAssocID="{D1C9602C-8259-4229-B3D4-68A8282795C8}" presName="Name10" presStyleLbl="parChTrans1D2" presStyleIdx="1" presStyleCnt="3"/>
      <dgm:spPr/>
    </dgm:pt>
    <dgm:pt modelId="{BEFB9183-AFA4-E749-A58F-E67DED84181B}" type="pres">
      <dgm:prSet presAssocID="{E82F774C-C7DA-46DF-ACC9-587544591AD7}" presName="hierRoot2" presStyleCnt="0"/>
      <dgm:spPr/>
    </dgm:pt>
    <dgm:pt modelId="{47E58483-84C6-1A47-8EDF-A8713F9BA340}" type="pres">
      <dgm:prSet presAssocID="{E82F774C-C7DA-46DF-ACC9-587544591AD7}" presName="composite2" presStyleCnt="0"/>
      <dgm:spPr/>
    </dgm:pt>
    <dgm:pt modelId="{87E2851D-7E8D-2442-9771-10E96E929D6E}" type="pres">
      <dgm:prSet presAssocID="{E82F774C-C7DA-46DF-ACC9-587544591AD7}" presName="background2" presStyleLbl="node2" presStyleIdx="1" presStyleCnt="3"/>
      <dgm:spPr/>
    </dgm:pt>
    <dgm:pt modelId="{9E311443-790D-7D4E-B760-E57D84E81480}" type="pres">
      <dgm:prSet presAssocID="{E82F774C-C7DA-46DF-ACC9-587544591AD7}" presName="text2" presStyleLbl="fgAcc2" presStyleIdx="1" presStyleCnt="3">
        <dgm:presLayoutVars>
          <dgm:chPref val="3"/>
        </dgm:presLayoutVars>
      </dgm:prSet>
      <dgm:spPr/>
    </dgm:pt>
    <dgm:pt modelId="{D1345E1D-5B1E-6341-965C-C992D62FB4EE}" type="pres">
      <dgm:prSet presAssocID="{E82F774C-C7DA-46DF-ACC9-587544591AD7}" presName="hierChild3" presStyleCnt="0"/>
      <dgm:spPr/>
    </dgm:pt>
    <dgm:pt modelId="{05B8D1F0-E405-1846-9528-715E495FE25E}" type="pres">
      <dgm:prSet presAssocID="{205B6E26-1FB7-48B1-83EB-CB61D3B8C77B}" presName="Name10" presStyleLbl="parChTrans1D2" presStyleIdx="2" presStyleCnt="3"/>
      <dgm:spPr/>
    </dgm:pt>
    <dgm:pt modelId="{65D0735D-11A0-FF44-96F0-44AAFDC616BC}" type="pres">
      <dgm:prSet presAssocID="{54FEE61A-06F0-47EC-AAE7-2A2ECE267ABE}" presName="hierRoot2" presStyleCnt="0"/>
      <dgm:spPr/>
    </dgm:pt>
    <dgm:pt modelId="{E997BDFE-DF44-D242-A77A-E975E1B1BA4F}" type="pres">
      <dgm:prSet presAssocID="{54FEE61A-06F0-47EC-AAE7-2A2ECE267ABE}" presName="composite2" presStyleCnt="0"/>
      <dgm:spPr/>
    </dgm:pt>
    <dgm:pt modelId="{42DDFE33-AB57-9542-8B74-27C3C80BAD94}" type="pres">
      <dgm:prSet presAssocID="{54FEE61A-06F0-47EC-AAE7-2A2ECE267ABE}" presName="background2" presStyleLbl="node2" presStyleIdx="2" presStyleCnt="3"/>
      <dgm:spPr/>
    </dgm:pt>
    <dgm:pt modelId="{EA5533C2-18B8-1B44-B5BF-7B493442C94A}" type="pres">
      <dgm:prSet presAssocID="{54FEE61A-06F0-47EC-AAE7-2A2ECE267ABE}" presName="text2" presStyleLbl="fgAcc2" presStyleIdx="2" presStyleCnt="3">
        <dgm:presLayoutVars>
          <dgm:chPref val="3"/>
        </dgm:presLayoutVars>
      </dgm:prSet>
      <dgm:spPr/>
    </dgm:pt>
    <dgm:pt modelId="{B0C9EDD4-57B6-0F49-9F29-AABB68D96EF7}" type="pres">
      <dgm:prSet presAssocID="{54FEE61A-06F0-47EC-AAE7-2A2ECE267ABE}" presName="hierChild3" presStyleCnt="0"/>
      <dgm:spPr/>
    </dgm:pt>
  </dgm:ptLst>
  <dgm:cxnLst>
    <dgm:cxn modelId="{C5C1AD0D-47B7-472C-97F7-8533843742DB}" srcId="{46ECB78D-B5AD-497B-8412-3BB20377029F}" destId="{A8EDA55C-88AE-4027-9CD9-6B10CCC42FA2}" srcOrd="0" destOrd="0" parTransId="{BE7EEA57-5E63-4F20-89F4-0FCD47DB734E}" sibTransId="{8B5D2D09-F3E1-4E29-A9A3-A16839CA1554}"/>
    <dgm:cxn modelId="{36175136-BFD9-49B2-8A5F-83AD6A5AFFB4}" srcId="{A8EDA55C-88AE-4027-9CD9-6B10CCC42FA2}" destId="{54FEE61A-06F0-47EC-AAE7-2A2ECE267ABE}" srcOrd="2" destOrd="0" parTransId="{205B6E26-1FB7-48B1-83EB-CB61D3B8C77B}" sibTransId="{BE7250D9-EB85-42E7-8D6A-7BFF67EE6391}"/>
    <dgm:cxn modelId="{DA7D0C38-3CA7-D744-85DA-B33BFEDBA796}" type="presOf" srcId="{D1C9602C-8259-4229-B3D4-68A8282795C8}" destId="{5EC865E7-05F2-3E46-96F6-AB3E1A737CB4}" srcOrd="0" destOrd="0" presId="urn:microsoft.com/office/officeart/2005/8/layout/hierarchy1"/>
    <dgm:cxn modelId="{2A549673-5EA1-8747-BAAC-1E36DFA840A5}" type="presOf" srcId="{69E9D18D-9F1D-4B47-9706-FEF845D9647B}" destId="{021F38A3-1302-0D48-A1E5-06243CB0711F}" srcOrd="0" destOrd="0" presId="urn:microsoft.com/office/officeart/2005/8/layout/hierarchy1"/>
    <dgm:cxn modelId="{71CB1989-4593-4978-8A09-192CBC51B7FC}" srcId="{A8EDA55C-88AE-4027-9CD9-6B10CCC42FA2}" destId="{E82F774C-C7DA-46DF-ACC9-587544591AD7}" srcOrd="1" destOrd="0" parTransId="{D1C9602C-8259-4229-B3D4-68A8282795C8}" sibTransId="{D4064C27-5384-4695-B09B-2C0A55B7F23A}"/>
    <dgm:cxn modelId="{CCF2B791-4EC4-F748-9B30-40DB55F57CAA}" type="presOf" srcId="{E82F774C-C7DA-46DF-ACC9-587544591AD7}" destId="{9E311443-790D-7D4E-B760-E57D84E81480}" srcOrd="0" destOrd="0" presId="urn:microsoft.com/office/officeart/2005/8/layout/hierarchy1"/>
    <dgm:cxn modelId="{A8A3039A-FD55-2F4E-8C35-D9EF91EAFBA7}" type="presOf" srcId="{A8EDA55C-88AE-4027-9CD9-6B10CCC42FA2}" destId="{16F6A900-F576-D545-87C2-822D41D6B3A3}" srcOrd="0" destOrd="0" presId="urn:microsoft.com/office/officeart/2005/8/layout/hierarchy1"/>
    <dgm:cxn modelId="{0FFFE7BA-6BBF-F34B-9CC2-AAA0F3E42310}" type="presOf" srcId="{54FEE61A-06F0-47EC-AAE7-2A2ECE267ABE}" destId="{EA5533C2-18B8-1B44-B5BF-7B493442C94A}" srcOrd="0" destOrd="0" presId="urn:microsoft.com/office/officeart/2005/8/layout/hierarchy1"/>
    <dgm:cxn modelId="{2F5B91CB-E144-F54C-AFDA-E418DEB666DB}" type="presOf" srcId="{205B6E26-1FB7-48B1-83EB-CB61D3B8C77B}" destId="{05B8D1F0-E405-1846-9528-715E495FE25E}" srcOrd="0" destOrd="0" presId="urn:microsoft.com/office/officeart/2005/8/layout/hierarchy1"/>
    <dgm:cxn modelId="{4BF68CE6-672F-42EE-BA65-0A11B14D7E9A}" srcId="{A8EDA55C-88AE-4027-9CD9-6B10CCC42FA2}" destId="{69E9D18D-9F1D-4B47-9706-FEF845D9647B}" srcOrd="0" destOrd="0" parTransId="{401EA0CC-480E-42D4-AADF-ECE8753ADD82}" sibTransId="{71D53D1A-1A8C-4DFF-B1BF-CC6457FF2B73}"/>
    <dgm:cxn modelId="{1D1E53F2-A47F-214E-9FD2-A1DDC909E011}" type="presOf" srcId="{46ECB78D-B5AD-497B-8412-3BB20377029F}" destId="{307C43F7-7274-EE4E-B64B-1F2A8F789332}" srcOrd="0" destOrd="0" presId="urn:microsoft.com/office/officeart/2005/8/layout/hierarchy1"/>
    <dgm:cxn modelId="{627D63FA-961C-DD4E-8F8E-92CF0D75605B}" type="presOf" srcId="{401EA0CC-480E-42D4-AADF-ECE8753ADD82}" destId="{DBC13CBA-6C83-674D-A246-FC9D71D9AB72}" srcOrd="0" destOrd="0" presId="urn:microsoft.com/office/officeart/2005/8/layout/hierarchy1"/>
    <dgm:cxn modelId="{B68980E8-9733-9441-B1FE-03EB459B55C4}" type="presParOf" srcId="{307C43F7-7274-EE4E-B64B-1F2A8F789332}" destId="{C46CDCAC-E67C-9244-8133-E3D0EB3CCD15}" srcOrd="0" destOrd="0" presId="urn:microsoft.com/office/officeart/2005/8/layout/hierarchy1"/>
    <dgm:cxn modelId="{97A03CAA-6C65-6A47-97E5-01BE78CA916A}" type="presParOf" srcId="{C46CDCAC-E67C-9244-8133-E3D0EB3CCD15}" destId="{6F6F76E7-1BBD-C04E-82B8-A911766FEF8B}" srcOrd="0" destOrd="0" presId="urn:microsoft.com/office/officeart/2005/8/layout/hierarchy1"/>
    <dgm:cxn modelId="{F05A19FE-FFFF-564D-AE7D-190B95D1B82B}" type="presParOf" srcId="{6F6F76E7-1BBD-C04E-82B8-A911766FEF8B}" destId="{B7D44420-E659-E04C-88BA-9C23BB56704F}" srcOrd="0" destOrd="0" presId="urn:microsoft.com/office/officeart/2005/8/layout/hierarchy1"/>
    <dgm:cxn modelId="{F0204ECF-D43F-1444-9822-2FDF930E7F7C}" type="presParOf" srcId="{6F6F76E7-1BBD-C04E-82B8-A911766FEF8B}" destId="{16F6A900-F576-D545-87C2-822D41D6B3A3}" srcOrd="1" destOrd="0" presId="urn:microsoft.com/office/officeart/2005/8/layout/hierarchy1"/>
    <dgm:cxn modelId="{A13E790A-0159-514F-B298-A72DF84A7F18}" type="presParOf" srcId="{C46CDCAC-E67C-9244-8133-E3D0EB3CCD15}" destId="{60162B6F-A9FB-7944-AF3F-928A20BA740A}" srcOrd="1" destOrd="0" presId="urn:microsoft.com/office/officeart/2005/8/layout/hierarchy1"/>
    <dgm:cxn modelId="{683D2125-B6B4-4D42-96A3-733D01012339}" type="presParOf" srcId="{60162B6F-A9FB-7944-AF3F-928A20BA740A}" destId="{DBC13CBA-6C83-674D-A246-FC9D71D9AB72}" srcOrd="0" destOrd="0" presId="urn:microsoft.com/office/officeart/2005/8/layout/hierarchy1"/>
    <dgm:cxn modelId="{BC8AD8AA-19E1-2B48-9DAC-CF47A6B2DFE4}" type="presParOf" srcId="{60162B6F-A9FB-7944-AF3F-928A20BA740A}" destId="{67C70956-A8FB-3F41-8C2C-16F7BDB649D7}" srcOrd="1" destOrd="0" presId="urn:microsoft.com/office/officeart/2005/8/layout/hierarchy1"/>
    <dgm:cxn modelId="{E3BA28DB-5FE2-784E-B974-CF7F5BD899EA}" type="presParOf" srcId="{67C70956-A8FB-3F41-8C2C-16F7BDB649D7}" destId="{BD4EE119-E8FF-5D42-AB03-AA5689B825D9}" srcOrd="0" destOrd="0" presId="urn:microsoft.com/office/officeart/2005/8/layout/hierarchy1"/>
    <dgm:cxn modelId="{583D28D3-C6DE-D747-840F-EB6B13EA74BA}" type="presParOf" srcId="{BD4EE119-E8FF-5D42-AB03-AA5689B825D9}" destId="{9BDE8BB5-4CA4-9945-AF04-B3060DD29501}" srcOrd="0" destOrd="0" presId="urn:microsoft.com/office/officeart/2005/8/layout/hierarchy1"/>
    <dgm:cxn modelId="{010B63E9-E39B-9D43-B632-940F7C900574}" type="presParOf" srcId="{BD4EE119-E8FF-5D42-AB03-AA5689B825D9}" destId="{021F38A3-1302-0D48-A1E5-06243CB0711F}" srcOrd="1" destOrd="0" presId="urn:microsoft.com/office/officeart/2005/8/layout/hierarchy1"/>
    <dgm:cxn modelId="{0530BDD4-0E08-014C-B83B-09891079D115}" type="presParOf" srcId="{67C70956-A8FB-3F41-8C2C-16F7BDB649D7}" destId="{00E32F1A-441E-DB42-B6E1-B4FCAB00D62D}" srcOrd="1" destOrd="0" presId="urn:microsoft.com/office/officeart/2005/8/layout/hierarchy1"/>
    <dgm:cxn modelId="{07CF7666-4F8E-F04D-B1C6-9953C4747008}" type="presParOf" srcId="{60162B6F-A9FB-7944-AF3F-928A20BA740A}" destId="{5EC865E7-05F2-3E46-96F6-AB3E1A737CB4}" srcOrd="2" destOrd="0" presId="urn:microsoft.com/office/officeart/2005/8/layout/hierarchy1"/>
    <dgm:cxn modelId="{F189B9EF-118C-4044-BE4A-B70A148D3DEE}" type="presParOf" srcId="{60162B6F-A9FB-7944-AF3F-928A20BA740A}" destId="{BEFB9183-AFA4-E749-A58F-E67DED84181B}" srcOrd="3" destOrd="0" presId="urn:microsoft.com/office/officeart/2005/8/layout/hierarchy1"/>
    <dgm:cxn modelId="{642DF0AA-7A56-6B4B-B46A-74B55D231B51}" type="presParOf" srcId="{BEFB9183-AFA4-E749-A58F-E67DED84181B}" destId="{47E58483-84C6-1A47-8EDF-A8713F9BA340}" srcOrd="0" destOrd="0" presId="urn:microsoft.com/office/officeart/2005/8/layout/hierarchy1"/>
    <dgm:cxn modelId="{3DAAD7EB-FA0F-6541-B711-A5FF65F36194}" type="presParOf" srcId="{47E58483-84C6-1A47-8EDF-A8713F9BA340}" destId="{87E2851D-7E8D-2442-9771-10E96E929D6E}" srcOrd="0" destOrd="0" presId="urn:microsoft.com/office/officeart/2005/8/layout/hierarchy1"/>
    <dgm:cxn modelId="{3856350B-1AD1-AA42-81AF-3AC56DA3140E}" type="presParOf" srcId="{47E58483-84C6-1A47-8EDF-A8713F9BA340}" destId="{9E311443-790D-7D4E-B760-E57D84E81480}" srcOrd="1" destOrd="0" presId="urn:microsoft.com/office/officeart/2005/8/layout/hierarchy1"/>
    <dgm:cxn modelId="{55B4FBDB-AB7B-C74A-B74A-66316566D4BC}" type="presParOf" srcId="{BEFB9183-AFA4-E749-A58F-E67DED84181B}" destId="{D1345E1D-5B1E-6341-965C-C992D62FB4EE}" srcOrd="1" destOrd="0" presId="urn:microsoft.com/office/officeart/2005/8/layout/hierarchy1"/>
    <dgm:cxn modelId="{A0A9C037-2928-C44D-9D7F-FE93AC0FBDBC}" type="presParOf" srcId="{60162B6F-A9FB-7944-AF3F-928A20BA740A}" destId="{05B8D1F0-E405-1846-9528-715E495FE25E}" srcOrd="4" destOrd="0" presId="urn:microsoft.com/office/officeart/2005/8/layout/hierarchy1"/>
    <dgm:cxn modelId="{9283030B-CBF4-994A-99BD-7AF767F259C9}" type="presParOf" srcId="{60162B6F-A9FB-7944-AF3F-928A20BA740A}" destId="{65D0735D-11A0-FF44-96F0-44AAFDC616BC}" srcOrd="5" destOrd="0" presId="urn:microsoft.com/office/officeart/2005/8/layout/hierarchy1"/>
    <dgm:cxn modelId="{063E3C5E-CA6D-D24F-9F32-E2BB5C5CFCA7}" type="presParOf" srcId="{65D0735D-11A0-FF44-96F0-44AAFDC616BC}" destId="{E997BDFE-DF44-D242-A77A-E975E1B1BA4F}" srcOrd="0" destOrd="0" presId="urn:microsoft.com/office/officeart/2005/8/layout/hierarchy1"/>
    <dgm:cxn modelId="{0DF54126-0299-584F-8B1C-EAB4CD7E4FD0}" type="presParOf" srcId="{E997BDFE-DF44-D242-A77A-E975E1B1BA4F}" destId="{42DDFE33-AB57-9542-8B74-27C3C80BAD94}" srcOrd="0" destOrd="0" presId="urn:microsoft.com/office/officeart/2005/8/layout/hierarchy1"/>
    <dgm:cxn modelId="{CF73F594-9C3C-354B-9395-ED84D5E4B6D0}" type="presParOf" srcId="{E997BDFE-DF44-D242-A77A-E975E1B1BA4F}" destId="{EA5533C2-18B8-1B44-B5BF-7B493442C94A}" srcOrd="1" destOrd="0" presId="urn:microsoft.com/office/officeart/2005/8/layout/hierarchy1"/>
    <dgm:cxn modelId="{9352F7A9-CC15-7F46-B5DD-FFC4562F2922}" type="presParOf" srcId="{65D0735D-11A0-FF44-96F0-44AAFDC616BC}" destId="{B0C9EDD4-57B6-0F49-9F29-AABB68D96EF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1D96A8E-E40C-4D45-84E1-7683241A968F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BFC4A5B-DC0A-4A0D-A090-16AD61B41B86}">
      <dgm:prSet/>
      <dgm:spPr/>
      <dgm:t>
        <a:bodyPr/>
        <a:lstStyle/>
        <a:p>
          <a:r>
            <a:rPr lang="en-US"/>
            <a:t>Hosted in conjunction with AILC for those who are advising Native students</a:t>
          </a:r>
        </a:p>
      </dgm:t>
    </dgm:pt>
    <dgm:pt modelId="{883CA1E2-1DB6-4EA1-B92C-E66E9B9B123F}" type="parTrans" cxnId="{6373997E-F642-4848-926E-D882915A09BD}">
      <dgm:prSet/>
      <dgm:spPr/>
      <dgm:t>
        <a:bodyPr/>
        <a:lstStyle/>
        <a:p>
          <a:endParaRPr lang="en-US"/>
        </a:p>
      </dgm:t>
    </dgm:pt>
    <dgm:pt modelId="{5FBFF34E-268B-4CFB-AB46-30D88C9487C6}" type="sibTrans" cxnId="{6373997E-F642-4848-926E-D882915A09BD}">
      <dgm:prSet/>
      <dgm:spPr/>
      <dgm:t>
        <a:bodyPr/>
        <a:lstStyle/>
        <a:p>
          <a:endParaRPr lang="en-US"/>
        </a:p>
      </dgm:t>
    </dgm:pt>
    <dgm:pt modelId="{1D2F0AFA-DB37-4A43-84DF-E7C47A946F5F}">
      <dgm:prSet/>
      <dgm:spPr/>
      <dgm:t>
        <a:bodyPr/>
        <a:lstStyle/>
        <a:p>
          <a:r>
            <a:rPr lang="en-US"/>
            <a:t>Topics include</a:t>
          </a:r>
        </a:p>
      </dgm:t>
    </dgm:pt>
    <dgm:pt modelId="{8399B5C6-9EB0-4A11-A660-4F158154EE66}" type="parTrans" cxnId="{CCA5C2DC-8723-4697-9148-5726891DE1BF}">
      <dgm:prSet/>
      <dgm:spPr/>
      <dgm:t>
        <a:bodyPr/>
        <a:lstStyle/>
        <a:p>
          <a:endParaRPr lang="en-US"/>
        </a:p>
      </dgm:t>
    </dgm:pt>
    <dgm:pt modelId="{F05E08DA-3877-487F-A7DC-28CA336D5753}" type="sibTrans" cxnId="{CCA5C2DC-8723-4697-9148-5726891DE1BF}">
      <dgm:prSet/>
      <dgm:spPr/>
      <dgm:t>
        <a:bodyPr/>
        <a:lstStyle/>
        <a:p>
          <a:endParaRPr lang="en-US"/>
        </a:p>
      </dgm:t>
    </dgm:pt>
    <dgm:pt modelId="{961BF4E5-BEBC-4347-8F36-3902B02F729F}">
      <dgm:prSet/>
      <dgm:spPr/>
      <dgm:t>
        <a:bodyPr/>
        <a:lstStyle/>
        <a:p>
          <a:r>
            <a:rPr lang="en-US"/>
            <a:t>How to identify good candidates</a:t>
          </a:r>
        </a:p>
      </dgm:t>
    </dgm:pt>
    <dgm:pt modelId="{8CECFBE6-E2FC-4C46-AD3A-1FB268926804}" type="parTrans" cxnId="{818BA1CC-F57E-466A-B901-A42ECF2776EB}">
      <dgm:prSet/>
      <dgm:spPr/>
      <dgm:t>
        <a:bodyPr/>
        <a:lstStyle/>
        <a:p>
          <a:endParaRPr lang="en-US"/>
        </a:p>
      </dgm:t>
    </dgm:pt>
    <dgm:pt modelId="{9F608EF6-764A-494A-AF4A-CDA0FF48F6B6}" type="sibTrans" cxnId="{818BA1CC-F57E-466A-B901-A42ECF2776EB}">
      <dgm:prSet/>
      <dgm:spPr/>
      <dgm:t>
        <a:bodyPr/>
        <a:lstStyle/>
        <a:p>
          <a:endParaRPr lang="en-US"/>
        </a:p>
      </dgm:t>
    </dgm:pt>
    <dgm:pt modelId="{4CA6F217-223D-43E3-B446-B9CAD1F36D46}">
      <dgm:prSet/>
      <dgm:spPr/>
      <dgm:t>
        <a:bodyPr/>
        <a:lstStyle/>
        <a:p>
          <a:r>
            <a:rPr lang="en-US"/>
            <a:t>How to work with self-identified candidates</a:t>
          </a:r>
        </a:p>
      </dgm:t>
    </dgm:pt>
    <dgm:pt modelId="{469F672F-C181-463A-8EB3-036C62336252}" type="parTrans" cxnId="{2F2BA2E4-9FAF-4702-9177-CF30112E8191}">
      <dgm:prSet/>
      <dgm:spPr/>
      <dgm:t>
        <a:bodyPr/>
        <a:lstStyle/>
        <a:p>
          <a:endParaRPr lang="en-US"/>
        </a:p>
      </dgm:t>
    </dgm:pt>
    <dgm:pt modelId="{2FD5D4A0-2402-4270-B122-6284FBD536D8}" type="sibTrans" cxnId="{2F2BA2E4-9FAF-4702-9177-CF30112E8191}">
      <dgm:prSet/>
      <dgm:spPr/>
      <dgm:t>
        <a:bodyPr/>
        <a:lstStyle/>
        <a:p>
          <a:endParaRPr lang="en-US"/>
        </a:p>
      </dgm:t>
    </dgm:pt>
    <dgm:pt modelId="{5C5EED9F-1287-4471-A9A1-8C2356A256D9}">
      <dgm:prSet/>
      <dgm:spPr/>
      <dgm:t>
        <a:bodyPr/>
        <a:lstStyle/>
        <a:p>
          <a:r>
            <a:rPr lang="en-US"/>
            <a:t>What they need to know about the application process</a:t>
          </a:r>
        </a:p>
      </dgm:t>
    </dgm:pt>
    <dgm:pt modelId="{C9B57E35-36A8-4C13-8B78-ABF637EBEA88}" type="parTrans" cxnId="{A6F677A6-7805-481D-9991-BB234D9F7A38}">
      <dgm:prSet/>
      <dgm:spPr/>
      <dgm:t>
        <a:bodyPr/>
        <a:lstStyle/>
        <a:p>
          <a:endParaRPr lang="en-US"/>
        </a:p>
      </dgm:t>
    </dgm:pt>
    <dgm:pt modelId="{A07D565A-D3B5-4281-9F75-6FB074B642C4}" type="sibTrans" cxnId="{A6F677A6-7805-481D-9991-BB234D9F7A38}">
      <dgm:prSet/>
      <dgm:spPr/>
      <dgm:t>
        <a:bodyPr/>
        <a:lstStyle/>
        <a:p>
          <a:endParaRPr lang="en-US"/>
        </a:p>
      </dgm:t>
    </dgm:pt>
    <dgm:pt modelId="{1E746F4F-C3FA-884A-8844-BC9B40D851F6}" type="pres">
      <dgm:prSet presAssocID="{21D96A8E-E40C-4D45-84E1-7683241A968F}" presName="Name0" presStyleCnt="0">
        <dgm:presLayoutVars>
          <dgm:dir/>
          <dgm:animLvl val="lvl"/>
          <dgm:resizeHandles val="exact"/>
        </dgm:presLayoutVars>
      </dgm:prSet>
      <dgm:spPr/>
    </dgm:pt>
    <dgm:pt modelId="{6E0C01FA-DC14-EF4E-86F4-25615D15546B}" type="pres">
      <dgm:prSet presAssocID="{1D2F0AFA-DB37-4A43-84DF-E7C47A946F5F}" presName="boxAndChildren" presStyleCnt="0"/>
      <dgm:spPr/>
    </dgm:pt>
    <dgm:pt modelId="{DA4DE1CD-049E-234F-A72A-1C4EE80B6D2A}" type="pres">
      <dgm:prSet presAssocID="{1D2F0AFA-DB37-4A43-84DF-E7C47A946F5F}" presName="parentTextBox" presStyleLbl="node1" presStyleIdx="0" presStyleCnt="2"/>
      <dgm:spPr/>
    </dgm:pt>
    <dgm:pt modelId="{C5EDE71A-B34C-AA4A-89F9-C8A91712FCC3}" type="pres">
      <dgm:prSet presAssocID="{1D2F0AFA-DB37-4A43-84DF-E7C47A946F5F}" presName="entireBox" presStyleLbl="node1" presStyleIdx="0" presStyleCnt="2"/>
      <dgm:spPr/>
    </dgm:pt>
    <dgm:pt modelId="{2A9A5EFA-C320-6D44-AF2C-3D5AAE4BF987}" type="pres">
      <dgm:prSet presAssocID="{1D2F0AFA-DB37-4A43-84DF-E7C47A946F5F}" presName="descendantBox" presStyleCnt="0"/>
      <dgm:spPr/>
    </dgm:pt>
    <dgm:pt modelId="{3DDB94CB-87C4-6D4F-B25B-3EFA5FC1F828}" type="pres">
      <dgm:prSet presAssocID="{961BF4E5-BEBC-4347-8F36-3902B02F729F}" presName="childTextBox" presStyleLbl="fgAccFollowNode1" presStyleIdx="0" presStyleCnt="3">
        <dgm:presLayoutVars>
          <dgm:bulletEnabled val="1"/>
        </dgm:presLayoutVars>
      </dgm:prSet>
      <dgm:spPr/>
    </dgm:pt>
    <dgm:pt modelId="{0D609B31-CF35-7140-93D1-02347C370DC7}" type="pres">
      <dgm:prSet presAssocID="{4CA6F217-223D-43E3-B446-B9CAD1F36D46}" presName="childTextBox" presStyleLbl="fgAccFollowNode1" presStyleIdx="1" presStyleCnt="3">
        <dgm:presLayoutVars>
          <dgm:bulletEnabled val="1"/>
        </dgm:presLayoutVars>
      </dgm:prSet>
      <dgm:spPr/>
    </dgm:pt>
    <dgm:pt modelId="{1BB5F4E9-3248-1E40-A9B4-6593D3BFE8DF}" type="pres">
      <dgm:prSet presAssocID="{5C5EED9F-1287-4471-A9A1-8C2356A256D9}" presName="childTextBox" presStyleLbl="fgAccFollowNode1" presStyleIdx="2" presStyleCnt="3">
        <dgm:presLayoutVars>
          <dgm:bulletEnabled val="1"/>
        </dgm:presLayoutVars>
      </dgm:prSet>
      <dgm:spPr/>
    </dgm:pt>
    <dgm:pt modelId="{E444A81B-CA29-324E-95E1-EB6BB26348E1}" type="pres">
      <dgm:prSet presAssocID="{5FBFF34E-268B-4CFB-AB46-30D88C9487C6}" presName="sp" presStyleCnt="0"/>
      <dgm:spPr/>
    </dgm:pt>
    <dgm:pt modelId="{D136B08B-FB6A-B743-BC85-008AE3154C81}" type="pres">
      <dgm:prSet presAssocID="{8BFC4A5B-DC0A-4A0D-A090-16AD61B41B86}" presName="arrowAndChildren" presStyleCnt="0"/>
      <dgm:spPr/>
    </dgm:pt>
    <dgm:pt modelId="{8B9C408C-D272-904C-AB4F-C533D1EFF057}" type="pres">
      <dgm:prSet presAssocID="{8BFC4A5B-DC0A-4A0D-A090-16AD61B41B86}" presName="parentTextArrow" presStyleLbl="node1" presStyleIdx="1" presStyleCnt="2"/>
      <dgm:spPr/>
    </dgm:pt>
  </dgm:ptLst>
  <dgm:cxnLst>
    <dgm:cxn modelId="{76766009-422E-1942-A724-27A3A8900102}" type="presOf" srcId="{1D2F0AFA-DB37-4A43-84DF-E7C47A946F5F}" destId="{DA4DE1CD-049E-234F-A72A-1C4EE80B6D2A}" srcOrd="0" destOrd="0" presId="urn:microsoft.com/office/officeart/2005/8/layout/process4"/>
    <dgm:cxn modelId="{3773E60D-7AFF-594C-AEF9-890D9BC9D29D}" type="presOf" srcId="{8BFC4A5B-DC0A-4A0D-A090-16AD61B41B86}" destId="{8B9C408C-D272-904C-AB4F-C533D1EFF057}" srcOrd="0" destOrd="0" presId="urn:microsoft.com/office/officeart/2005/8/layout/process4"/>
    <dgm:cxn modelId="{D343D60E-B0A5-364E-BC75-452C7007F1C3}" type="presOf" srcId="{21D96A8E-E40C-4D45-84E1-7683241A968F}" destId="{1E746F4F-C3FA-884A-8844-BC9B40D851F6}" srcOrd="0" destOrd="0" presId="urn:microsoft.com/office/officeart/2005/8/layout/process4"/>
    <dgm:cxn modelId="{EA002C3A-DE4C-A446-9349-874386BEA090}" type="presOf" srcId="{4CA6F217-223D-43E3-B446-B9CAD1F36D46}" destId="{0D609B31-CF35-7140-93D1-02347C370DC7}" srcOrd="0" destOrd="0" presId="urn:microsoft.com/office/officeart/2005/8/layout/process4"/>
    <dgm:cxn modelId="{7E507144-E9AE-FE47-B270-B238B0ECACAF}" type="presOf" srcId="{961BF4E5-BEBC-4347-8F36-3902B02F729F}" destId="{3DDB94CB-87C4-6D4F-B25B-3EFA5FC1F828}" srcOrd="0" destOrd="0" presId="urn:microsoft.com/office/officeart/2005/8/layout/process4"/>
    <dgm:cxn modelId="{EF9C5254-F688-C842-9DCA-8FB86D2A4AD5}" type="presOf" srcId="{5C5EED9F-1287-4471-A9A1-8C2356A256D9}" destId="{1BB5F4E9-3248-1E40-A9B4-6593D3BFE8DF}" srcOrd="0" destOrd="0" presId="urn:microsoft.com/office/officeart/2005/8/layout/process4"/>
    <dgm:cxn modelId="{6373997E-F642-4848-926E-D882915A09BD}" srcId="{21D96A8E-E40C-4D45-84E1-7683241A968F}" destId="{8BFC4A5B-DC0A-4A0D-A090-16AD61B41B86}" srcOrd="0" destOrd="0" parTransId="{883CA1E2-1DB6-4EA1-B92C-E66E9B9B123F}" sibTransId="{5FBFF34E-268B-4CFB-AB46-30D88C9487C6}"/>
    <dgm:cxn modelId="{9401A995-6114-BB45-9FB3-BACC78FB4391}" type="presOf" srcId="{1D2F0AFA-DB37-4A43-84DF-E7C47A946F5F}" destId="{C5EDE71A-B34C-AA4A-89F9-C8A91712FCC3}" srcOrd="1" destOrd="0" presId="urn:microsoft.com/office/officeart/2005/8/layout/process4"/>
    <dgm:cxn modelId="{A6F677A6-7805-481D-9991-BB234D9F7A38}" srcId="{1D2F0AFA-DB37-4A43-84DF-E7C47A946F5F}" destId="{5C5EED9F-1287-4471-A9A1-8C2356A256D9}" srcOrd="2" destOrd="0" parTransId="{C9B57E35-36A8-4C13-8B78-ABF637EBEA88}" sibTransId="{A07D565A-D3B5-4281-9F75-6FB074B642C4}"/>
    <dgm:cxn modelId="{818BA1CC-F57E-466A-B901-A42ECF2776EB}" srcId="{1D2F0AFA-DB37-4A43-84DF-E7C47A946F5F}" destId="{961BF4E5-BEBC-4347-8F36-3902B02F729F}" srcOrd="0" destOrd="0" parTransId="{8CECFBE6-E2FC-4C46-AD3A-1FB268926804}" sibTransId="{9F608EF6-764A-494A-AF4A-CDA0FF48F6B6}"/>
    <dgm:cxn modelId="{CCA5C2DC-8723-4697-9148-5726891DE1BF}" srcId="{21D96A8E-E40C-4D45-84E1-7683241A968F}" destId="{1D2F0AFA-DB37-4A43-84DF-E7C47A946F5F}" srcOrd="1" destOrd="0" parTransId="{8399B5C6-9EB0-4A11-A660-4F158154EE66}" sibTransId="{F05E08DA-3877-487F-A7DC-28CA336D5753}"/>
    <dgm:cxn modelId="{2F2BA2E4-9FAF-4702-9177-CF30112E8191}" srcId="{1D2F0AFA-DB37-4A43-84DF-E7C47A946F5F}" destId="{4CA6F217-223D-43E3-B446-B9CAD1F36D46}" srcOrd="1" destOrd="0" parTransId="{469F672F-C181-463A-8EB3-036C62336252}" sibTransId="{2FD5D4A0-2402-4270-B122-6284FBD536D8}"/>
    <dgm:cxn modelId="{2A1A7798-B0E4-0245-B9AC-FA0280891BC5}" type="presParOf" srcId="{1E746F4F-C3FA-884A-8844-BC9B40D851F6}" destId="{6E0C01FA-DC14-EF4E-86F4-25615D15546B}" srcOrd="0" destOrd="0" presId="urn:microsoft.com/office/officeart/2005/8/layout/process4"/>
    <dgm:cxn modelId="{540AE063-2CF6-BA40-B5FF-0AB8D7B7BF80}" type="presParOf" srcId="{6E0C01FA-DC14-EF4E-86F4-25615D15546B}" destId="{DA4DE1CD-049E-234F-A72A-1C4EE80B6D2A}" srcOrd="0" destOrd="0" presId="urn:microsoft.com/office/officeart/2005/8/layout/process4"/>
    <dgm:cxn modelId="{704511C3-DAAB-1C46-8684-709CC2FC96F9}" type="presParOf" srcId="{6E0C01FA-DC14-EF4E-86F4-25615D15546B}" destId="{C5EDE71A-B34C-AA4A-89F9-C8A91712FCC3}" srcOrd="1" destOrd="0" presId="urn:microsoft.com/office/officeart/2005/8/layout/process4"/>
    <dgm:cxn modelId="{DE750C37-1BD6-994B-909B-CBDF8736ACE8}" type="presParOf" srcId="{6E0C01FA-DC14-EF4E-86F4-25615D15546B}" destId="{2A9A5EFA-C320-6D44-AF2C-3D5AAE4BF987}" srcOrd="2" destOrd="0" presId="urn:microsoft.com/office/officeart/2005/8/layout/process4"/>
    <dgm:cxn modelId="{E0201450-11C3-7349-B652-82243D48E4C3}" type="presParOf" srcId="{2A9A5EFA-C320-6D44-AF2C-3D5AAE4BF987}" destId="{3DDB94CB-87C4-6D4F-B25B-3EFA5FC1F828}" srcOrd="0" destOrd="0" presId="urn:microsoft.com/office/officeart/2005/8/layout/process4"/>
    <dgm:cxn modelId="{17FE24DA-C849-8B4B-80CD-1612F4F58FB2}" type="presParOf" srcId="{2A9A5EFA-C320-6D44-AF2C-3D5AAE4BF987}" destId="{0D609B31-CF35-7140-93D1-02347C370DC7}" srcOrd="1" destOrd="0" presId="urn:microsoft.com/office/officeart/2005/8/layout/process4"/>
    <dgm:cxn modelId="{A09B71C2-5553-824A-9271-E4FDDD3278B8}" type="presParOf" srcId="{2A9A5EFA-C320-6D44-AF2C-3D5AAE4BF987}" destId="{1BB5F4E9-3248-1E40-A9B4-6593D3BFE8DF}" srcOrd="2" destOrd="0" presId="urn:microsoft.com/office/officeart/2005/8/layout/process4"/>
    <dgm:cxn modelId="{58071461-C448-0A43-8103-042C51B279A2}" type="presParOf" srcId="{1E746F4F-C3FA-884A-8844-BC9B40D851F6}" destId="{E444A81B-CA29-324E-95E1-EB6BB26348E1}" srcOrd="1" destOrd="0" presId="urn:microsoft.com/office/officeart/2005/8/layout/process4"/>
    <dgm:cxn modelId="{2394C5B7-1909-AD4D-AFD1-B30194A6AFC0}" type="presParOf" srcId="{1E746F4F-C3FA-884A-8844-BC9B40D851F6}" destId="{D136B08B-FB6A-B743-BC85-008AE3154C81}" srcOrd="2" destOrd="0" presId="urn:microsoft.com/office/officeart/2005/8/layout/process4"/>
    <dgm:cxn modelId="{91EB64B6-5408-0841-B0F9-0B0D54AB2ACC}" type="presParOf" srcId="{D136B08B-FB6A-B743-BC85-008AE3154C81}" destId="{8B9C408C-D272-904C-AB4F-C533D1EFF05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AEA7D6B-A6DD-4355-815B-7F03789E2AA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50BDFBA-2969-4389-B552-4BB3478935A6}">
      <dgm:prSet/>
      <dgm:spPr/>
      <dgm:t>
        <a:bodyPr/>
        <a:lstStyle/>
        <a:p>
          <a:pPr>
            <a:defRPr cap="all"/>
          </a:pPr>
          <a:r>
            <a:rPr lang="en-US" dirty="0"/>
            <a:t>SKILL DEVELOPMENT</a:t>
          </a:r>
        </a:p>
      </dgm:t>
    </dgm:pt>
    <dgm:pt modelId="{D1919E25-1E57-407B-B342-99F9321A50DF}" type="parTrans" cxnId="{7EA21BF3-80DE-4CAB-BC9E-36DCA32AC8FC}">
      <dgm:prSet/>
      <dgm:spPr/>
      <dgm:t>
        <a:bodyPr/>
        <a:lstStyle/>
        <a:p>
          <a:endParaRPr lang="en-US"/>
        </a:p>
      </dgm:t>
    </dgm:pt>
    <dgm:pt modelId="{491E1A3F-59FD-4A1B-9530-F0E923DF1C14}" type="sibTrans" cxnId="{7EA21BF3-80DE-4CAB-BC9E-36DCA32AC8FC}">
      <dgm:prSet/>
      <dgm:spPr/>
      <dgm:t>
        <a:bodyPr/>
        <a:lstStyle/>
        <a:p>
          <a:endParaRPr lang="en-US"/>
        </a:p>
      </dgm:t>
    </dgm:pt>
    <dgm:pt modelId="{AE032442-5A1F-4036-92A4-7E71625775F5}">
      <dgm:prSet/>
      <dgm:spPr/>
      <dgm:t>
        <a:bodyPr/>
        <a:lstStyle/>
        <a:p>
          <a:pPr>
            <a:defRPr cap="all"/>
          </a:pPr>
          <a:r>
            <a:rPr lang="en-US" dirty="0"/>
            <a:t>MENTORSHIP</a:t>
          </a:r>
        </a:p>
      </dgm:t>
    </dgm:pt>
    <dgm:pt modelId="{19248CAB-EAA5-436E-8641-948306A9527D}" type="parTrans" cxnId="{C74E3EDD-D4A5-4528-9B72-05BA32C94F06}">
      <dgm:prSet/>
      <dgm:spPr/>
      <dgm:t>
        <a:bodyPr/>
        <a:lstStyle/>
        <a:p>
          <a:endParaRPr lang="en-US"/>
        </a:p>
      </dgm:t>
    </dgm:pt>
    <dgm:pt modelId="{A785B05C-A1EB-493B-9366-79112AD1CD0D}" type="sibTrans" cxnId="{C74E3EDD-D4A5-4528-9B72-05BA32C94F06}">
      <dgm:prSet/>
      <dgm:spPr/>
      <dgm:t>
        <a:bodyPr/>
        <a:lstStyle/>
        <a:p>
          <a:endParaRPr lang="en-US"/>
        </a:p>
      </dgm:t>
    </dgm:pt>
    <dgm:pt modelId="{BB8ABD50-FBDA-4CEF-8C4C-2393D2E3612D}">
      <dgm:prSet/>
      <dgm:spPr/>
      <dgm:t>
        <a:bodyPr/>
        <a:lstStyle/>
        <a:p>
          <a:pPr>
            <a:defRPr cap="all"/>
          </a:pPr>
          <a:r>
            <a:rPr lang="en-US" dirty="0"/>
            <a:t>CONTACTS</a:t>
          </a:r>
        </a:p>
      </dgm:t>
    </dgm:pt>
    <dgm:pt modelId="{1D8F943D-0633-49A0-9D2B-C6FF712707C7}" type="parTrans" cxnId="{A6EF5D5A-1C7D-4285-89A5-C4CCF096597D}">
      <dgm:prSet/>
      <dgm:spPr/>
      <dgm:t>
        <a:bodyPr/>
        <a:lstStyle/>
        <a:p>
          <a:endParaRPr lang="en-US"/>
        </a:p>
      </dgm:t>
    </dgm:pt>
    <dgm:pt modelId="{6AAA44A0-6AE5-4AA8-8A91-6E639AE5AE61}" type="sibTrans" cxnId="{A6EF5D5A-1C7D-4285-89A5-C4CCF096597D}">
      <dgm:prSet/>
      <dgm:spPr/>
      <dgm:t>
        <a:bodyPr/>
        <a:lstStyle/>
        <a:p>
          <a:endParaRPr lang="en-US"/>
        </a:p>
      </dgm:t>
    </dgm:pt>
    <dgm:pt modelId="{D9CBCF13-70EA-4347-9994-10635446C07A}" type="pres">
      <dgm:prSet presAssocID="{6AEA7D6B-A6DD-4355-815B-7F03789E2AA8}" presName="root" presStyleCnt="0">
        <dgm:presLayoutVars>
          <dgm:dir/>
          <dgm:resizeHandles val="exact"/>
        </dgm:presLayoutVars>
      </dgm:prSet>
      <dgm:spPr/>
    </dgm:pt>
    <dgm:pt modelId="{70A2C366-7960-47D4-AEFE-2631AF28D177}" type="pres">
      <dgm:prSet presAssocID="{E50BDFBA-2969-4389-B552-4BB3478935A6}" presName="compNode" presStyleCnt="0"/>
      <dgm:spPr/>
    </dgm:pt>
    <dgm:pt modelId="{BB559FFA-D747-4598-B9E2-BDA6D90C5321}" type="pres">
      <dgm:prSet presAssocID="{E50BDFBA-2969-4389-B552-4BB3478935A6}" presName="iconBgRect" presStyleLbl="bgShp" presStyleIdx="0" presStyleCnt="3"/>
      <dgm:spPr/>
    </dgm:pt>
    <dgm:pt modelId="{6FE427A9-A304-4038-851D-370BB702D1DA}" type="pres">
      <dgm:prSet presAssocID="{E50BDFBA-2969-4389-B552-4BB3478935A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2CA0556-CC88-4F7D-B2CF-0454B92EDB2A}" type="pres">
      <dgm:prSet presAssocID="{E50BDFBA-2969-4389-B552-4BB3478935A6}" presName="spaceRect" presStyleCnt="0"/>
      <dgm:spPr/>
    </dgm:pt>
    <dgm:pt modelId="{D496A3CE-769C-418F-898A-2A93C8FC3A80}" type="pres">
      <dgm:prSet presAssocID="{E50BDFBA-2969-4389-B552-4BB3478935A6}" presName="textRect" presStyleLbl="revTx" presStyleIdx="0" presStyleCnt="3">
        <dgm:presLayoutVars>
          <dgm:chMax val="1"/>
          <dgm:chPref val="1"/>
        </dgm:presLayoutVars>
      </dgm:prSet>
      <dgm:spPr/>
    </dgm:pt>
    <dgm:pt modelId="{D61C2C51-AA7F-48D3-AF58-C1D1FA39A893}" type="pres">
      <dgm:prSet presAssocID="{491E1A3F-59FD-4A1B-9530-F0E923DF1C14}" presName="sibTrans" presStyleCnt="0"/>
      <dgm:spPr/>
    </dgm:pt>
    <dgm:pt modelId="{05A598A9-A209-4056-890E-A13F253C0F55}" type="pres">
      <dgm:prSet presAssocID="{AE032442-5A1F-4036-92A4-7E71625775F5}" presName="compNode" presStyleCnt="0"/>
      <dgm:spPr/>
    </dgm:pt>
    <dgm:pt modelId="{926E653A-F2DA-4624-80C1-9628D08DD359}" type="pres">
      <dgm:prSet presAssocID="{AE032442-5A1F-4036-92A4-7E71625775F5}" presName="iconBgRect" presStyleLbl="bgShp" presStyleIdx="1" presStyleCnt="3"/>
      <dgm:spPr/>
    </dgm:pt>
    <dgm:pt modelId="{6A8C4D13-71B3-4FE2-B9BA-74CF77E17506}" type="pres">
      <dgm:prSet presAssocID="{AE032442-5A1F-4036-92A4-7E71625775F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A3D4060-ECAF-4861-8F58-3B9CBFBFE43A}" type="pres">
      <dgm:prSet presAssocID="{AE032442-5A1F-4036-92A4-7E71625775F5}" presName="spaceRect" presStyleCnt="0"/>
      <dgm:spPr/>
    </dgm:pt>
    <dgm:pt modelId="{E1D60E08-7948-4E23-B370-9BD3808D5B03}" type="pres">
      <dgm:prSet presAssocID="{AE032442-5A1F-4036-92A4-7E71625775F5}" presName="textRect" presStyleLbl="revTx" presStyleIdx="1" presStyleCnt="3">
        <dgm:presLayoutVars>
          <dgm:chMax val="1"/>
          <dgm:chPref val="1"/>
        </dgm:presLayoutVars>
      </dgm:prSet>
      <dgm:spPr/>
    </dgm:pt>
    <dgm:pt modelId="{7F2F4CAD-FF4D-4CFF-8CF7-EFECE85B5826}" type="pres">
      <dgm:prSet presAssocID="{A785B05C-A1EB-493B-9366-79112AD1CD0D}" presName="sibTrans" presStyleCnt="0"/>
      <dgm:spPr/>
    </dgm:pt>
    <dgm:pt modelId="{54FA0F04-C3D1-4E3B-A637-D154190E0684}" type="pres">
      <dgm:prSet presAssocID="{BB8ABD50-FBDA-4CEF-8C4C-2393D2E3612D}" presName="compNode" presStyleCnt="0"/>
      <dgm:spPr/>
    </dgm:pt>
    <dgm:pt modelId="{C9AC3B26-DDA5-4B71-8113-B44E5D1A0D53}" type="pres">
      <dgm:prSet presAssocID="{BB8ABD50-FBDA-4CEF-8C4C-2393D2E3612D}" presName="iconBgRect" presStyleLbl="bgShp" presStyleIdx="2" presStyleCnt="3"/>
      <dgm:spPr/>
    </dgm:pt>
    <dgm:pt modelId="{8CD31BCE-9816-4B3B-BDEA-6F011E2F2814}" type="pres">
      <dgm:prSet presAssocID="{BB8ABD50-FBDA-4CEF-8C4C-2393D2E3612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4E2B992D-A538-476F-A172-E1A19E58172E}" type="pres">
      <dgm:prSet presAssocID="{BB8ABD50-FBDA-4CEF-8C4C-2393D2E3612D}" presName="spaceRect" presStyleCnt="0"/>
      <dgm:spPr/>
    </dgm:pt>
    <dgm:pt modelId="{0E93D02B-F990-4263-BD0C-ECBB78B34BE3}" type="pres">
      <dgm:prSet presAssocID="{BB8ABD50-FBDA-4CEF-8C4C-2393D2E3612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6EF5D5A-1C7D-4285-89A5-C4CCF096597D}" srcId="{6AEA7D6B-A6DD-4355-815B-7F03789E2AA8}" destId="{BB8ABD50-FBDA-4CEF-8C4C-2393D2E3612D}" srcOrd="2" destOrd="0" parTransId="{1D8F943D-0633-49A0-9D2B-C6FF712707C7}" sibTransId="{6AAA44A0-6AE5-4AA8-8A91-6E639AE5AE61}"/>
    <dgm:cxn modelId="{9F226294-A94C-48C6-9023-CD24817A26E3}" type="presOf" srcId="{6AEA7D6B-A6DD-4355-815B-7F03789E2AA8}" destId="{D9CBCF13-70EA-4347-9994-10635446C07A}" srcOrd="0" destOrd="0" presId="urn:microsoft.com/office/officeart/2018/5/layout/IconCircleLabelList"/>
    <dgm:cxn modelId="{5AC3DAB7-9453-4899-BC78-827C209B02FD}" type="presOf" srcId="{E50BDFBA-2969-4389-B552-4BB3478935A6}" destId="{D496A3CE-769C-418F-898A-2A93C8FC3A80}" srcOrd="0" destOrd="0" presId="urn:microsoft.com/office/officeart/2018/5/layout/IconCircleLabelList"/>
    <dgm:cxn modelId="{C74E3EDD-D4A5-4528-9B72-05BA32C94F06}" srcId="{6AEA7D6B-A6DD-4355-815B-7F03789E2AA8}" destId="{AE032442-5A1F-4036-92A4-7E71625775F5}" srcOrd="1" destOrd="0" parTransId="{19248CAB-EAA5-436E-8641-948306A9527D}" sibTransId="{A785B05C-A1EB-493B-9366-79112AD1CD0D}"/>
    <dgm:cxn modelId="{BBE97CDD-3C6B-4B8E-8242-BE95E3F09A7D}" type="presOf" srcId="{BB8ABD50-FBDA-4CEF-8C4C-2393D2E3612D}" destId="{0E93D02B-F990-4263-BD0C-ECBB78B34BE3}" srcOrd="0" destOrd="0" presId="urn:microsoft.com/office/officeart/2018/5/layout/IconCircleLabelList"/>
    <dgm:cxn modelId="{554DC3E1-49F6-43EC-8B00-F9F2097CC9D2}" type="presOf" srcId="{AE032442-5A1F-4036-92A4-7E71625775F5}" destId="{E1D60E08-7948-4E23-B370-9BD3808D5B03}" srcOrd="0" destOrd="0" presId="urn:microsoft.com/office/officeart/2018/5/layout/IconCircleLabelList"/>
    <dgm:cxn modelId="{7EA21BF3-80DE-4CAB-BC9E-36DCA32AC8FC}" srcId="{6AEA7D6B-A6DD-4355-815B-7F03789E2AA8}" destId="{E50BDFBA-2969-4389-B552-4BB3478935A6}" srcOrd="0" destOrd="0" parTransId="{D1919E25-1E57-407B-B342-99F9321A50DF}" sibTransId="{491E1A3F-59FD-4A1B-9530-F0E923DF1C14}"/>
    <dgm:cxn modelId="{AA5549F0-2444-4C20-AAEB-1505189DE371}" type="presParOf" srcId="{D9CBCF13-70EA-4347-9994-10635446C07A}" destId="{70A2C366-7960-47D4-AEFE-2631AF28D177}" srcOrd="0" destOrd="0" presId="urn:microsoft.com/office/officeart/2018/5/layout/IconCircleLabelList"/>
    <dgm:cxn modelId="{B320A080-3CB0-4F83-BD18-D444D51EC539}" type="presParOf" srcId="{70A2C366-7960-47D4-AEFE-2631AF28D177}" destId="{BB559FFA-D747-4598-B9E2-BDA6D90C5321}" srcOrd="0" destOrd="0" presId="urn:microsoft.com/office/officeart/2018/5/layout/IconCircleLabelList"/>
    <dgm:cxn modelId="{5D6A7AE8-CDA5-419E-8DCE-696BC8A57BEF}" type="presParOf" srcId="{70A2C366-7960-47D4-AEFE-2631AF28D177}" destId="{6FE427A9-A304-4038-851D-370BB702D1DA}" srcOrd="1" destOrd="0" presId="urn:microsoft.com/office/officeart/2018/5/layout/IconCircleLabelList"/>
    <dgm:cxn modelId="{F0D0932F-3710-4C56-B0E6-3B9D386D3302}" type="presParOf" srcId="{70A2C366-7960-47D4-AEFE-2631AF28D177}" destId="{32CA0556-CC88-4F7D-B2CF-0454B92EDB2A}" srcOrd="2" destOrd="0" presId="urn:microsoft.com/office/officeart/2018/5/layout/IconCircleLabelList"/>
    <dgm:cxn modelId="{2D65B79A-378F-4760-8CBB-DD209FCA3971}" type="presParOf" srcId="{70A2C366-7960-47D4-AEFE-2631AF28D177}" destId="{D496A3CE-769C-418F-898A-2A93C8FC3A80}" srcOrd="3" destOrd="0" presId="urn:microsoft.com/office/officeart/2018/5/layout/IconCircleLabelList"/>
    <dgm:cxn modelId="{40B8493D-9EAA-4F73-99E6-651E3B09980D}" type="presParOf" srcId="{D9CBCF13-70EA-4347-9994-10635446C07A}" destId="{D61C2C51-AA7F-48D3-AF58-C1D1FA39A893}" srcOrd="1" destOrd="0" presId="urn:microsoft.com/office/officeart/2018/5/layout/IconCircleLabelList"/>
    <dgm:cxn modelId="{CEEB585E-5BFF-4294-85D0-9ED90E671DC1}" type="presParOf" srcId="{D9CBCF13-70EA-4347-9994-10635446C07A}" destId="{05A598A9-A209-4056-890E-A13F253C0F55}" srcOrd="2" destOrd="0" presId="urn:microsoft.com/office/officeart/2018/5/layout/IconCircleLabelList"/>
    <dgm:cxn modelId="{AB2E22D0-2C1D-47C1-BD2D-B20228536AD2}" type="presParOf" srcId="{05A598A9-A209-4056-890E-A13F253C0F55}" destId="{926E653A-F2DA-4624-80C1-9628D08DD359}" srcOrd="0" destOrd="0" presId="urn:microsoft.com/office/officeart/2018/5/layout/IconCircleLabelList"/>
    <dgm:cxn modelId="{5AB2B364-8BA3-41D8-8689-B8A4B486C02F}" type="presParOf" srcId="{05A598A9-A209-4056-890E-A13F253C0F55}" destId="{6A8C4D13-71B3-4FE2-B9BA-74CF77E17506}" srcOrd="1" destOrd="0" presId="urn:microsoft.com/office/officeart/2018/5/layout/IconCircleLabelList"/>
    <dgm:cxn modelId="{BF2108E3-2995-4B25-B361-16C52A5AF54A}" type="presParOf" srcId="{05A598A9-A209-4056-890E-A13F253C0F55}" destId="{6A3D4060-ECAF-4861-8F58-3B9CBFBFE43A}" srcOrd="2" destOrd="0" presId="urn:microsoft.com/office/officeart/2018/5/layout/IconCircleLabelList"/>
    <dgm:cxn modelId="{D1B3D264-71E6-4BD0-9C1F-4C8C8E7C7B6C}" type="presParOf" srcId="{05A598A9-A209-4056-890E-A13F253C0F55}" destId="{E1D60E08-7948-4E23-B370-9BD3808D5B03}" srcOrd="3" destOrd="0" presId="urn:microsoft.com/office/officeart/2018/5/layout/IconCircleLabelList"/>
    <dgm:cxn modelId="{B2FFD824-F0A0-44E9-A244-AA7893DDBFF0}" type="presParOf" srcId="{D9CBCF13-70EA-4347-9994-10635446C07A}" destId="{7F2F4CAD-FF4D-4CFF-8CF7-EFECE85B5826}" srcOrd="3" destOrd="0" presId="urn:microsoft.com/office/officeart/2018/5/layout/IconCircleLabelList"/>
    <dgm:cxn modelId="{EEF495A0-DADB-47B8-9EB7-66842B198B8B}" type="presParOf" srcId="{D9CBCF13-70EA-4347-9994-10635446C07A}" destId="{54FA0F04-C3D1-4E3B-A637-D154190E0684}" srcOrd="4" destOrd="0" presId="urn:microsoft.com/office/officeart/2018/5/layout/IconCircleLabelList"/>
    <dgm:cxn modelId="{2945BE11-2006-4343-905A-B6733BA06987}" type="presParOf" srcId="{54FA0F04-C3D1-4E3B-A637-D154190E0684}" destId="{C9AC3B26-DDA5-4B71-8113-B44E5D1A0D53}" srcOrd="0" destOrd="0" presId="urn:microsoft.com/office/officeart/2018/5/layout/IconCircleLabelList"/>
    <dgm:cxn modelId="{C9B2083C-2BAF-46E8-849B-FA9414700A31}" type="presParOf" srcId="{54FA0F04-C3D1-4E3B-A637-D154190E0684}" destId="{8CD31BCE-9816-4B3B-BDEA-6F011E2F2814}" srcOrd="1" destOrd="0" presId="urn:microsoft.com/office/officeart/2018/5/layout/IconCircleLabelList"/>
    <dgm:cxn modelId="{30D75F7F-2112-476F-BBAE-DCE8AC500047}" type="presParOf" srcId="{54FA0F04-C3D1-4E3B-A637-D154190E0684}" destId="{4E2B992D-A538-476F-A172-E1A19E58172E}" srcOrd="2" destOrd="0" presId="urn:microsoft.com/office/officeart/2018/5/layout/IconCircleLabelList"/>
    <dgm:cxn modelId="{3D07C022-1BDD-4BB4-A036-20B39DC270CB}" type="presParOf" srcId="{54FA0F04-C3D1-4E3B-A637-D154190E0684}" destId="{0E93D02B-F990-4263-BD0C-ECBB78B34BE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E75687F-AA9E-40E1-B7F1-5D75993404D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D75CEC2-7E85-41C8-AC89-9387EC84E0CB}">
      <dgm:prSet custT="1"/>
      <dgm:spPr/>
      <dgm:t>
        <a:bodyPr/>
        <a:lstStyle/>
        <a:p>
          <a:pPr>
            <a:defRPr cap="all"/>
          </a:pPr>
          <a:r>
            <a:rPr lang="en-US" sz="2400" dirty="0"/>
            <a:t>INCREASED CULTURAL AWARENESS</a:t>
          </a:r>
        </a:p>
      </dgm:t>
    </dgm:pt>
    <dgm:pt modelId="{5692C78E-82ED-4E6F-8962-AA6CE0A95503}" type="parTrans" cxnId="{412B1000-3ECF-4E4C-9863-5A1F8BF8F702}">
      <dgm:prSet/>
      <dgm:spPr/>
      <dgm:t>
        <a:bodyPr/>
        <a:lstStyle/>
        <a:p>
          <a:endParaRPr lang="en-US"/>
        </a:p>
      </dgm:t>
    </dgm:pt>
    <dgm:pt modelId="{F48BBC5A-088E-4841-8EC1-A7DDEB68507E}" type="sibTrans" cxnId="{412B1000-3ECF-4E4C-9863-5A1F8BF8F702}">
      <dgm:prSet/>
      <dgm:spPr/>
      <dgm:t>
        <a:bodyPr/>
        <a:lstStyle/>
        <a:p>
          <a:endParaRPr lang="en-US"/>
        </a:p>
      </dgm:t>
    </dgm:pt>
    <dgm:pt modelId="{9C782A1A-A560-4F33-A061-1C310B66AC0C}">
      <dgm:prSet/>
      <dgm:spPr/>
      <dgm:t>
        <a:bodyPr/>
        <a:lstStyle/>
        <a:p>
          <a:pPr>
            <a:defRPr cap="all"/>
          </a:pPr>
          <a:r>
            <a:rPr lang="en-US" dirty="0"/>
            <a:t>TALENTED ATTORNEYS</a:t>
          </a:r>
        </a:p>
      </dgm:t>
    </dgm:pt>
    <dgm:pt modelId="{6D5E17AF-B9AC-4D11-9802-AC91DEAB735F}" type="parTrans" cxnId="{EABACCEF-44E9-4A97-9B50-E7F175C674D0}">
      <dgm:prSet/>
      <dgm:spPr/>
      <dgm:t>
        <a:bodyPr/>
        <a:lstStyle/>
        <a:p>
          <a:endParaRPr lang="en-US"/>
        </a:p>
      </dgm:t>
    </dgm:pt>
    <dgm:pt modelId="{A993CED9-2A4B-4DD3-A971-706C96275C6C}" type="sibTrans" cxnId="{EABACCEF-44E9-4A97-9B50-E7F175C674D0}">
      <dgm:prSet/>
      <dgm:spPr/>
      <dgm:t>
        <a:bodyPr/>
        <a:lstStyle/>
        <a:p>
          <a:endParaRPr lang="en-US"/>
        </a:p>
      </dgm:t>
    </dgm:pt>
    <dgm:pt modelId="{7168A99B-5807-43FD-9D19-58312071BC84}">
      <dgm:prSet/>
      <dgm:spPr/>
      <dgm:t>
        <a:bodyPr/>
        <a:lstStyle/>
        <a:p>
          <a:pPr>
            <a:defRPr cap="all"/>
          </a:pPr>
          <a:r>
            <a:rPr lang="en-US" dirty="0"/>
            <a:t>DIVERSITY!</a:t>
          </a:r>
        </a:p>
      </dgm:t>
    </dgm:pt>
    <dgm:pt modelId="{B0594B3C-A5B4-4EE5-850F-4110A5A79BFC}" type="parTrans" cxnId="{CF70121A-4182-46A3-9186-48CB86E94273}">
      <dgm:prSet/>
      <dgm:spPr/>
      <dgm:t>
        <a:bodyPr/>
        <a:lstStyle/>
        <a:p>
          <a:endParaRPr lang="en-US"/>
        </a:p>
      </dgm:t>
    </dgm:pt>
    <dgm:pt modelId="{91A9809A-B99A-411B-B64C-16CC080F9164}" type="sibTrans" cxnId="{CF70121A-4182-46A3-9186-48CB86E94273}">
      <dgm:prSet/>
      <dgm:spPr/>
      <dgm:t>
        <a:bodyPr/>
        <a:lstStyle/>
        <a:p>
          <a:endParaRPr lang="en-US"/>
        </a:p>
      </dgm:t>
    </dgm:pt>
    <dgm:pt modelId="{F52DA0B8-17FD-4662-944A-4791FD1BCE15}" type="pres">
      <dgm:prSet presAssocID="{7E75687F-AA9E-40E1-B7F1-5D75993404DB}" presName="root" presStyleCnt="0">
        <dgm:presLayoutVars>
          <dgm:dir/>
          <dgm:resizeHandles val="exact"/>
        </dgm:presLayoutVars>
      </dgm:prSet>
      <dgm:spPr/>
    </dgm:pt>
    <dgm:pt modelId="{C32EB4EC-8118-46E4-8039-CB0BFFD4500A}" type="pres">
      <dgm:prSet presAssocID="{1D75CEC2-7E85-41C8-AC89-9387EC84E0CB}" presName="compNode" presStyleCnt="0"/>
      <dgm:spPr/>
    </dgm:pt>
    <dgm:pt modelId="{52691DE0-024B-40AD-8A00-C5AF2E7D59EF}" type="pres">
      <dgm:prSet presAssocID="{1D75CEC2-7E85-41C8-AC89-9387EC84E0CB}" presName="iconBgRect" presStyleLbl="bgShp" presStyleIdx="0" presStyleCnt="3"/>
      <dgm:spPr/>
    </dgm:pt>
    <dgm:pt modelId="{25B2B65A-6055-4EE9-A9F2-EA9BA1DCBE0E}" type="pres">
      <dgm:prSet presAssocID="{1D75CEC2-7E85-41C8-AC89-9387EC84E0C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CE5F3D0-473D-49E6-A52C-2944D5557C6E}" type="pres">
      <dgm:prSet presAssocID="{1D75CEC2-7E85-41C8-AC89-9387EC84E0CB}" presName="spaceRect" presStyleCnt="0"/>
      <dgm:spPr/>
    </dgm:pt>
    <dgm:pt modelId="{33120AEE-B04F-48DB-8181-FCBEF2942BBB}" type="pres">
      <dgm:prSet presAssocID="{1D75CEC2-7E85-41C8-AC89-9387EC84E0CB}" presName="textRect" presStyleLbl="revTx" presStyleIdx="0" presStyleCnt="3">
        <dgm:presLayoutVars>
          <dgm:chMax val="1"/>
          <dgm:chPref val="1"/>
        </dgm:presLayoutVars>
      </dgm:prSet>
      <dgm:spPr/>
    </dgm:pt>
    <dgm:pt modelId="{86595CFE-77EC-449E-B7DF-0DEACF726764}" type="pres">
      <dgm:prSet presAssocID="{F48BBC5A-088E-4841-8EC1-A7DDEB68507E}" presName="sibTrans" presStyleCnt="0"/>
      <dgm:spPr/>
    </dgm:pt>
    <dgm:pt modelId="{BC606171-889E-45BF-A3FF-413FAC6A4BD7}" type="pres">
      <dgm:prSet presAssocID="{9C782A1A-A560-4F33-A061-1C310B66AC0C}" presName="compNode" presStyleCnt="0"/>
      <dgm:spPr/>
    </dgm:pt>
    <dgm:pt modelId="{F48E3090-2568-483F-B250-27E7D032870C}" type="pres">
      <dgm:prSet presAssocID="{9C782A1A-A560-4F33-A061-1C310B66AC0C}" presName="iconBgRect" presStyleLbl="bgShp" presStyleIdx="1" presStyleCnt="3"/>
      <dgm:spPr/>
    </dgm:pt>
    <dgm:pt modelId="{165D1969-A4B6-4441-B825-5BC3EAD86485}" type="pres">
      <dgm:prSet presAssocID="{9C782A1A-A560-4F33-A061-1C310B66AC0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C1C0BBF5-4BE2-4531-9897-934330D46195}" type="pres">
      <dgm:prSet presAssocID="{9C782A1A-A560-4F33-A061-1C310B66AC0C}" presName="spaceRect" presStyleCnt="0"/>
      <dgm:spPr/>
    </dgm:pt>
    <dgm:pt modelId="{F288DB48-5040-4001-9062-5871740FDBF7}" type="pres">
      <dgm:prSet presAssocID="{9C782A1A-A560-4F33-A061-1C310B66AC0C}" presName="textRect" presStyleLbl="revTx" presStyleIdx="1" presStyleCnt="3">
        <dgm:presLayoutVars>
          <dgm:chMax val="1"/>
          <dgm:chPref val="1"/>
        </dgm:presLayoutVars>
      </dgm:prSet>
      <dgm:spPr/>
    </dgm:pt>
    <dgm:pt modelId="{AC426261-C512-4E2E-BB11-EC14DBFEE8A9}" type="pres">
      <dgm:prSet presAssocID="{A993CED9-2A4B-4DD3-A971-706C96275C6C}" presName="sibTrans" presStyleCnt="0"/>
      <dgm:spPr/>
    </dgm:pt>
    <dgm:pt modelId="{F266A890-2599-460A-891A-31E5CAFA60C1}" type="pres">
      <dgm:prSet presAssocID="{7168A99B-5807-43FD-9D19-58312071BC84}" presName="compNode" presStyleCnt="0"/>
      <dgm:spPr/>
    </dgm:pt>
    <dgm:pt modelId="{4140735F-656D-4AEB-9963-9AE362C16DA7}" type="pres">
      <dgm:prSet presAssocID="{7168A99B-5807-43FD-9D19-58312071BC84}" presName="iconBgRect" presStyleLbl="bgShp" presStyleIdx="2" presStyleCnt="3"/>
      <dgm:spPr/>
    </dgm:pt>
    <dgm:pt modelId="{E9206B34-2AD7-42A7-91AA-6EC14EA1CE7B}" type="pres">
      <dgm:prSet presAssocID="{7168A99B-5807-43FD-9D19-58312071BC8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69B4B0A-1498-4A8C-BD3E-35C2FD2C1DB9}" type="pres">
      <dgm:prSet presAssocID="{7168A99B-5807-43FD-9D19-58312071BC84}" presName="spaceRect" presStyleCnt="0"/>
      <dgm:spPr/>
    </dgm:pt>
    <dgm:pt modelId="{9AFE9DB4-2451-430B-9EA9-14018BAFD13A}" type="pres">
      <dgm:prSet presAssocID="{7168A99B-5807-43FD-9D19-58312071BC8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12B1000-3ECF-4E4C-9863-5A1F8BF8F702}" srcId="{7E75687F-AA9E-40E1-B7F1-5D75993404DB}" destId="{1D75CEC2-7E85-41C8-AC89-9387EC84E0CB}" srcOrd="0" destOrd="0" parTransId="{5692C78E-82ED-4E6F-8962-AA6CE0A95503}" sibTransId="{F48BBC5A-088E-4841-8EC1-A7DDEB68507E}"/>
    <dgm:cxn modelId="{CF70121A-4182-46A3-9186-48CB86E94273}" srcId="{7E75687F-AA9E-40E1-B7F1-5D75993404DB}" destId="{7168A99B-5807-43FD-9D19-58312071BC84}" srcOrd="2" destOrd="0" parTransId="{B0594B3C-A5B4-4EE5-850F-4110A5A79BFC}" sibTransId="{91A9809A-B99A-411B-B64C-16CC080F9164}"/>
    <dgm:cxn modelId="{D3802652-4CD3-4ABC-ACA8-6649670C4322}" type="presOf" srcId="{7168A99B-5807-43FD-9D19-58312071BC84}" destId="{9AFE9DB4-2451-430B-9EA9-14018BAFD13A}" srcOrd="0" destOrd="0" presId="urn:microsoft.com/office/officeart/2018/5/layout/IconCircleLabelList"/>
    <dgm:cxn modelId="{B3781589-D9F7-43B2-8488-F4E110276FFA}" type="presOf" srcId="{7E75687F-AA9E-40E1-B7F1-5D75993404DB}" destId="{F52DA0B8-17FD-4662-944A-4791FD1BCE15}" srcOrd="0" destOrd="0" presId="urn:microsoft.com/office/officeart/2018/5/layout/IconCircleLabelList"/>
    <dgm:cxn modelId="{359F69B1-E411-433E-B59D-DF3E979A2102}" type="presOf" srcId="{9C782A1A-A560-4F33-A061-1C310B66AC0C}" destId="{F288DB48-5040-4001-9062-5871740FDBF7}" srcOrd="0" destOrd="0" presId="urn:microsoft.com/office/officeart/2018/5/layout/IconCircleLabelList"/>
    <dgm:cxn modelId="{EABACCEF-44E9-4A97-9B50-E7F175C674D0}" srcId="{7E75687F-AA9E-40E1-B7F1-5D75993404DB}" destId="{9C782A1A-A560-4F33-A061-1C310B66AC0C}" srcOrd="1" destOrd="0" parTransId="{6D5E17AF-B9AC-4D11-9802-AC91DEAB735F}" sibTransId="{A993CED9-2A4B-4DD3-A971-706C96275C6C}"/>
    <dgm:cxn modelId="{82FC7CFA-15AC-49C4-9B5E-220DD8391AC5}" type="presOf" srcId="{1D75CEC2-7E85-41C8-AC89-9387EC84E0CB}" destId="{33120AEE-B04F-48DB-8181-FCBEF2942BBB}" srcOrd="0" destOrd="0" presId="urn:microsoft.com/office/officeart/2018/5/layout/IconCircleLabelList"/>
    <dgm:cxn modelId="{CA098501-F2DD-479C-B075-448A7A37A8DF}" type="presParOf" srcId="{F52DA0B8-17FD-4662-944A-4791FD1BCE15}" destId="{C32EB4EC-8118-46E4-8039-CB0BFFD4500A}" srcOrd="0" destOrd="0" presId="urn:microsoft.com/office/officeart/2018/5/layout/IconCircleLabelList"/>
    <dgm:cxn modelId="{668D2026-9B45-4949-9120-70E4EB10945E}" type="presParOf" srcId="{C32EB4EC-8118-46E4-8039-CB0BFFD4500A}" destId="{52691DE0-024B-40AD-8A00-C5AF2E7D59EF}" srcOrd="0" destOrd="0" presId="urn:microsoft.com/office/officeart/2018/5/layout/IconCircleLabelList"/>
    <dgm:cxn modelId="{3FFCBE1B-FD63-4A11-ACB5-5F9E73034CC3}" type="presParOf" srcId="{C32EB4EC-8118-46E4-8039-CB0BFFD4500A}" destId="{25B2B65A-6055-4EE9-A9F2-EA9BA1DCBE0E}" srcOrd="1" destOrd="0" presId="urn:microsoft.com/office/officeart/2018/5/layout/IconCircleLabelList"/>
    <dgm:cxn modelId="{D579DC37-9E6D-4F24-8DB2-19B5BD055BDF}" type="presParOf" srcId="{C32EB4EC-8118-46E4-8039-CB0BFFD4500A}" destId="{2CE5F3D0-473D-49E6-A52C-2944D5557C6E}" srcOrd="2" destOrd="0" presId="urn:microsoft.com/office/officeart/2018/5/layout/IconCircleLabelList"/>
    <dgm:cxn modelId="{499C5FC5-D4AC-4359-B3CA-BCD65155DDD5}" type="presParOf" srcId="{C32EB4EC-8118-46E4-8039-CB0BFFD4500A}" destId="{33120AEE-B04F-48DB-8181-FCBEF2942BBB}" srcOrd="3" destOrd="0" presId="urn:microsoft.com/office/officeart/2018/5/layout/IconCircleLabelList"/>
    <dgm:cxn modelId="{43571820-39F2-48CC-9318-C828615C805F}" type="presParOf" srcId="{F52DA0B8-17FD-4662-944A-4791FD1BCE15}" destId="{86595CFE-77EC-449E-B7DF-0DEACF726764}" srcOrd="1" destOrd="0" presId="urn:microsoft.com/office/officeart/2018/5/layout/IconCircleLabelList"/>
    <dgm:cxn modelId="{0978D488-899F-40A6-9C32-B17F4FF4BC30}" type="presParOf" srcId="{F52DA0B8-17FD-4662-944A-4791FD1BCE15}" destId="{BC606171-889E-45BF-A3FF-413FAC6A4BD7}" srcOrd="2" destOrd="0" presId="urn:microsoft.com/office/officeart/2018/5/layout/IconCircleLabelList"/>
    <dgm:cxn modelId="{32C8C9AD-8AC7-4115-8C14-0507716CCB6B}" type="presParOf" srcId="{BC606171-889E-45BF-A3FF-413FAC6A4BD7}" destId="{F48E3090-2568-483F-B250-27E7D032870C}" srcOrd="0" destOrd="0" presId="urn:microsoft.com/office/officeart/2018/5/layout/IconCircleLabelList"/>
    <dgm:cxn modelId="{5E89B790-98DD-4FB7-9D4F-010E2FA8B0B2}" type="presParOf" srcId="{BC606171-889E-45BF-A3FF-413FAC6A4BD7}" destId="{165D1969-A4B6-4441-B825-5BC3EAD86485}" srcOrd="1" destOrd="0" presId="urn:microsoft.com/office/officeart/2018/5/layout/IconCircleLabelList"/>
    <dgm:cxn modelId="{58DB47E8-B290-4155-B12F-6BE6623DC21B}" type="presParOf" srcId="{BC606171-889E-45BF-A3FF-413FAC6A4BD7}" destId="{C1C0BBF5-4BE2-4531-9897-934330D46195}" srcOrd="2" destOrd="0" presId="urn:microsoft.com/office/officeart/2018/5/layout/IconCircleLabelList"/>
    <dgm:cxn modelId="{2740A983-C188-4749-B147-7CCC63500C99}" type="presParOf" srcId="{BC606171-889E-45BF-A3FF-413FAC6A4BD7}" destId="{F288DB48-5040-4001-9062-5871740FDBF7}" srcOrd="3" destOrd="0" presId="urn:microsoft.com/office/officeart/2018/5/layout/IconCircleLabelList"/>
    <dgm:cxn modelId="{474503C0-0843-4713-B6CB-AE824D8A3666}" type="presParOf" srcId="{F52DA0B8-17FD-4662-944A-4791FD1BCE15}" destId="{AC426261-C512-4E2E-BB11-EC14DBFEE8A9}" srcOrd="3" destOrd="0" presId="urn:microsoft.com/office/officeart/2018/5/layout/IconCircleLabelList"/>
    <dgm:cxn modelId="{B2A7C3E8-6475-4988-87D7-9A624018D42A}" type="presParOf" srcId="{F52DA0B8-17FD-4662-944A-4791FD1BCE15}" destId="{F266A890-2599-460A-891A-31E5CAFA60C1}" srcOrd="4" destOrd="0" presId="urn:microsoft.com/office/officeart/2018/5/layout/IconCircleLabelList"/>
    <dgm:cxn modelId="{7B59D6FB-1578-4326-B33F-6ECE58E27BD9}" type="presParOf" srcId="{F266A890-2599-460A-891A-31E5CAFA60C1}" destId="{4140735F-656D-4AEB-9963-9AE362C16DA7}" srcOrd="0" destOrd="0" presId="urn:microsoft.com/office/officeart/2018/5/layout/IconCircleLabelList"/>
    <dgm:cxn modelId="{02FB8C9D-8C5C-42C4-B0F1-79C63A5CB7E3}" type="presParOf" srcId="{F266A890-2599-460A-891A-31E5CAFA60C1}" destId="{E9206B34-2AD7-42A7-91AA-6EC14EA1CE7B}" srcOrd="1" destOrd="0" presId="urn:microsoft.com/office/officeart/2018/5/layout/IconCircleLabelList"/>
    <dgm:cxn modelId="{461974CC-E574-43B3-A806-C4881FF641D2}" type="presParOf" srcId="{F266A890-2599-460A-891A-31E5CAFA60C1}" destId="{C69B4B0A-1498-4A8C-BD3E-35C2FD2C1DB9}" srcOrd="2" destOrd="0" presId="urn:microsoft.com/office/officeart/2018/5/layout/IconCircleLabelList"/>
    <dgm:cxn modelId="{D4A620F2-69A9-4ECC-95F5-7D9684B3BF14}" type="presParOf" srcId="{F266A890-2599-460A-891A-31E5CAFA60C1}" destId="{9AFE9DB4-2451-430B-9EA9-14018BAFD13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FCE73-0D96-483D-ACAC-696CCE169366}">
      <dsp:nvSpPr>
        <dsp:cNvPr id="0" name=""/>
        <dsp:cNvSpPr/>
      </dsp:nvSpPr>
      <dsp:spPr>
        <a:xfrm>
          <a:off x="0" y="935566"/>
          <a:ext cx="5200650" cy="17272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F836C3-8098-4894-83DA-4DF5ABB28C54}">
      <dsp:nvSpPr>
        <dsp:cNvPr id="0" name=""/>
        <dsp:cNvSpPr/>
      </dsp:nvSpPr>
      <dsp:spPr>
        <a:xfrm>
          <a:off x="522478" y="1324186"/>
          <a:ext cx="949960" cy="9499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B23F3-DCE2-47BA-A7A1-242EAFE45750}">
      <dsp:nvSpPr>
        <dsp:cNvPr id="0" name=""/>
        <dsp:cNvSpPr/>
      </dsp:nvSpPr>
      <dsp:spPr>
        <a:xfrm>
          <a:off x="1994916" y="935566"/>
          <a:ext cx="3205733" cy="172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795" tIns="182795" rIns="182795" bIns="18279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According to US Census Bureau (2010): Native Americans make up 1.6% of the U.S. Population</a:t>
          </a:r>
        </a:p>
      </dsp:txBody>
      <dsp:txXfrm>
        <a:off x="1994916" y="935566"/>
        <a:ext cx="3205733" cy="1727200"/>
      </dsp:txXfrm>
    </dsp:sp>
    <dsp:sp modelId="{DA1A45F2-1BC8-46CF-A59B-96FFACA8A250}">
      <dsp:nvSpPr>
        <dsp:cNvPr id="0" name=""/>
        <dsp:cNvSpPr/>
      </dsp:nvSpPr>
      <dsp:spPr>
        <a:xfrm>
          <a:off x="0" y="3094567"/>
          <a:ext cx="5200650" cy="17272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6817E-F44D-4AC1-A0E2-18BCC6DB70DA}">
      <dsp:nvSpPr>
        <dsp:cNvPr id="0" name=""/>
        <dsp:cNvSpPr/>
      </dsp:nvSpPr>
      <dsp:spPr>
        <a:xfrm>
          <a:off x="522478" y="3483187"/>
          <a:ext cx="949960" cy="9499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7A2E3-DA4C-4B2D-B1A8-B9B36D814232}">
      <dsp:nvSpPr>
        <dsp:cNvPr id="0" name=""/>
        <dsp:cNvSpPr/>
      </dsp:nvSpPr>
      <dsp:spPr>
        <a:xfrm>
          <a:off x="1994916" y="3094567"/>
          <a:ext cx="3205733" cy="172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795" tIns="182795" rIns="182795" bIns="18279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According to NNABA (2015): Native Americans make up 0.3% of the legal profession (as attorneys) in the U.S.</a:t>
          </a:r>
        </a:p>
      </dsp:txBody>
      <dsp:txXfrm>
        <a:off x="1994916" y="3094567"/>
        <a:ext cx="3205733" cy="1727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C3C6F-41F4-4A4C-BC6D-ACF14EF26995}">
      <dsp:nvSpPr>
        <dsp:cNvPr id="0" name=""/>
        <dsp:cNvSpPr/>
      </dsp:nvSpPr>
      <dsp:spPr>
        <a:xfrm>
          <a:off x="583800" y="764800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5B989-A93F-462B-8144-540A8B59CEC0}">
      <dsp:nvSpPr>
        <dsp:cNvPr id="0" name=""/>
        <dsp:cNvSpPr/>
      </dsp:nvSpPr>
      <dsp:spPr>
        <a:xfrm>
          <a:off x="817800" y="998800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E1831-9F41-4286-AF0E-E7B3BD6DA332}">
      <dsp:nvSpPr>
        <dsp:cNvPr id="0" name=""/>
        <dsp:cNvSpPr/>
      </dsp:nvSpPr>
      <dsp:spPr>
        <a:xfrm>
          <a:off x="232800" y="22048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Interest in law school and legal career</a:t>
          </a:r>
        </a:p>
      </dsp:txBody>
      <dsp:txXfrm>
        <a:off x="232800" y="2204800"/>
        <a:ext cx="1800000" cy="720000"/>
      </dsp:txXfrm>
    </dsp:sp>
    <dsp:sp modelId="{160BB245-1B7B-4DD1-BE51-582F04965FFC}">
      <dsp:nvSpPr>
        <dsp:cNvPr id="0" name=""/>
        <dsp:cNvSpPr/>
      </dsp:nvSpPr>
      <dsp:spPr>
        <a:xfrm>
          <a:off x="2698800" y="764800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AB1C3-9FA0-45EA-8F89-2C81CC139BCE}">
      <dsp:nvSpPr>
        <dsp:cNvPr id="0" name=""/>
        <dsp:cNvSpPr/>
      </dsp:nvSpPr>
      <dsp:spPr>
        <a:xfrm>
          <a:off x="2932800" y="998800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003E1-8BBC-425A-8934-87F000FEB0E5}">
      <dsp:nvSpPr>
        <dsp:cNvPr id="0" name=""/>
        <dsp:cNvSpPr/>
      </dsp:nvSpPr>
      <dsp:spPr>
        <a:xfrm>
          <a:off x="2347800" y="22048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Admission into law school</a:t>
          </a:r>
        </a:p>
      </dsp:txBody>
      <dsp:txXfrm>
        <a:off x="2347800" y="2204800"/>
        <a:ext cx="1800000" cy="720000"/>
      </dsp:txXfrm>
    </dsp:sp>
    <dsp:sp modelId="{598DA1C4-C19E-460A-9B35-64A1B6597749}">
      <dsp:nvSpPr>
        <dsp:cNvPr id="0" name=""/>
        <dsp:cNvSpPr/>
      </dsp:nvSpPr>
      <dsp:spPr>
        <a:xfrm>
          <a:off x="4813800" y="764800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DAC7F-5B02-4ECD-8E90-4BC8DFE76BB0}">
      <dsp:nvSpPr>
        <dsp:cNvPr id="0" name=""/>
        <dsp:cNvSpPr/>
      </dsp:nvSpPr>
      <dsp:spPr>
        <a:xfrm>
          <a:off x="5047800" y="998800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00A5A-F6AE-4DCD-966F-E24947E49CD5}">
      <dsp:nvSpPr>
        <dsp:cNvPr id="0" name=""/>
        <dsp:cNvSpPr/>
      </dsp:nvSpPr>
      <dsp:spPr>
        <a:xfrm>
          <a:off x="4462800" y="22048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Success in law school</a:t>
          </a:r>
        </a:p>
      </dsp:txBody>
      <dsp:txXfrm>
        <a:off x="4462800" y="2204800"/>
        <a:ext cx="1800000" cy="720000"/>
      </dsp:txXfrm>
    </dsp:sp>
    <dsp:sp modelId="{5D6B93F0-CA60-446B-9ACC-05C770EE7406}">
      <dsp:nvSpPr>
        <dsp:cNvPr id="0" name=""/>
        <dsp:cNvSpPr/>
      </dsp:nvSpPr>
      <dsp:spPr>
        <a:xfrm>
          <a:off x="6928800" y="764800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ED49B0-763A-4B47-8F0C-058B23D50F97}">
      <dsp:nvSpPr>
        <dsp:cNvPr id="0" name=""/>
        <dsp:cNvSpPr/>
      </dsp:nvSpPr>
      <dsp:spPr>
        <a:xfrm>
          <a:off x="7162800" y="998800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2B8F8-DAA2-4926-BE83-6A7207E6201D}">
      <dsp:nvSpPr>
        <dsp:cNvPr id="0" name=""/>
        <dsp:cNvSpPr/>
      </dsp:nvSpPr>
      <dsp:spPr>
        <a:xfrm>
          <a:off x="6577800" y="220480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Successful transition from law school to legal profession</a:t>
          </a:r>
        </a:p>
      </dsp:txBody>
      <dsp:txXfrm>
        <a:off x="6577800" y="2204800"/>
        <a:ext cx="18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D6218-CACA-4F63-A56B-390B27074492}">
      <dsp:nvSpPr>
        <dsp:cNvPr id="0" name=""/>
        <dsp:cNvSpPr/>
      </dsp:nvSpPr>
      <dsp:spPr>
        <a:xfrm>
          <a:off x="469284" y="432399"/>
          <a:ext cx="1372500" cy="1372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23832F-AEB5-46AA-A653-D6C63AE4AC26}">
      <dsp:nvSpPr>
        <dsp:cNvPr id="0" name=""/>
        <dsp:cNvSpPr/>
      </dsp:nvSpPr>
      <dsp:spPr>
        <a:xfrm>
          <a:off x="761784" y="724899"/>
          <a:ext cx="787500" cy="787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EB68A-E596-46AE-B9F5-764F4F508460}">
      <dsp:nvSpPr>
        <dsp:cNvPr id="0" name=""/>
        <dsp:cNvSpPr/>
      </dsp:nvSpPr>
      <dsp:spPr>
        <a:xfrm>
          <a:off x="30534" y="2232399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Early Outreach</a:t>
          </a:r>
        </a:p>
      </dsp:txBody>
      <dsp:txXfrm>
        <a:off x="30534" y="2232399"/>
        <a:ext cx="2250000" cy="720000"/>
      </dsp:txXfrm>
    </dsp:sp>
    <dsp:sp modelId="{84BD81DB-47DF-4826-966A-5C051DC4DD31}">
      <dsp:nvSpPr>
        <dsp:cNvPr id="0" name=""/>
        <dsp:cNvSpPr/>
      </dsp:nvSpPr>
      <dsp:spPr>
        <a:xfrm>
          <a:off x="3113034" y="432399"/>
          <a:ext cx="1372500" cy="1372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3566D-8EC9-4C42-910F-A76E0D95DAE6}">
      <dsp:nvSpPr>
        <dsp:cNvPr id="0" name=""/>
        <dsp:cNvSpPr/>
      </dsp:nvSpPr>
      <dsp:spPr>
        <a:xfrm>
          <a:off x="3405534" y="724899"/>
          <a:ext cx="787500" cy="787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141AE-D602-4CA2-9382-E84786914659}">
      <dsp:nvSpPr>
        <dsp:cNvPr id="0" name=""/>
        <dsp:cNvSpPr/>
      </dsp:nvSpPr>
      <dsp:spPr>
        <a:xfrm>
          <a:off x="2674284" y="2232399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Pre-Law Advising</a:t>
          </a:r>
        </a:p>
      </dsp:txBody>
      <dsp:txXfrm>
        <a:off x="2674284" y="2232399"/>
        <a:ext cx="2250000" cy="720000"/>
      </dsp:txXfrm>
    </dsp:sp>
    <dsp:sp modelId="{DBA0EB8B-6D52-4ACB-8E73-1FD8F3CD49A4}">
      <dsp:nvSpPr>
        <dsp:cNvPr id="0" name=""/>
        <dsp:cNvSpPr/>
      </dsp:nvSpPr>
      <dsp:spPr>
        <a:xfrm>
          <a:off x="5756784" y="432399"/>
          <a:ext cx="1372500" cy="1372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8B9BBB-53E6-4135-B01E-2E29DA8CFDBB}">
      <dsp:nvSpPr>
        <dsp:cNvPr id="0" name=""/>
        <dsp:cNvSpPr/>
      </dsp:nvSpPr>
      <dsp:spPr>
        <a:xfrm>
          <a:off x="6049284" y="724899"/>
          <a:ext cx="787500" cy="787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11B83-585E-479F-AC21-4908E4790D25}">
      <dsp:nvSpPr>
        <dsp:cNvPr id="0" name=""/>
        <dsp:cNvSpPr/>
      </dsp:nvSpPr>
      <dsp:spPr>
        <a:xfrm>
          <a:off x="5318034" y="2232399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Mentorship Opportunities</a:t>
          </a:r>
        </a:p>
      </dsp:txBody>
      <dsp:txXfrm>
        <a:off x="5318034" y="2232399"/>
        <a:ext cx="225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1B6EC-9C8E-814B-BC2A-49B8B6800510}">
      <dsp:nvSpPr>
        <dsp:cNvPr id="0" name=""/>
        <dsp:cNvSpPr/>
      </dsp:nvSpPr>
      <dsp:spPr>
        <a:xfrm>
          <a:off x="0" y="495299"/>
          <a:ext cx="5105400" cy="51054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A9BD3-B7AE-B745-90AA-18DDAB3C24F9}">
      <dsp:nvSpPr>
        <dsp:cNvPr id="0" name=""/>
        <dsp:cNvSpPr/>
      </dsp:nvSpPr>
      <dsp:spPr>
        <a:xfrm>
          <a:off x="485013" y="980312"/>
          <a:ext cx="1991106" cy="19911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Why go to law school</a:t>
          </a:r>
        </a:p>
      </dsp:txBody>
      <dsp:txXfrm>
        <a:off x="582211" y="1077510"/>
        <a:ext cx="1796710" cy="1796710"/>
      </dsp:txXfrm>
    </dsp:sp>
    <dsp:sp modelId="{EB7DA2A0-D387-4448-B4F8-B320F762A372}">
      <dsp:nvSpPr>
        <dsp:cNvPr id="0" name=""/>
        <dsp:cNvSpPr/>
      </dsp:nvSpPr>
      <dsp:spPr>
        <a:xfrm>
          <a:off x="2629281" y="980312"/>
          <a:ext cx="1991106" cy="19911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How to apply</a:t>
          </a:r>
        </a:p>
      </dsp:txBody>
      <dsp:txXfrm>
        <a:off x="2726479" y="1077510"/>
        <a:ext cx="1796710" cy="1796710"/>
      </dsp:txXfrm>
    </dsp:sp>
    <dsp:sp modelId="{F641729B-1951-BF4B-AB67-57D4CE42079A}">
      <dsp:nvSpPr>
        <dsp:cNvPr id="0" name=""/>
        <dsp:cNvSpPr/>
      </dsp:nvSpPr>
      <dsp:spPr>
        <a:xfrm>
          <a:off x="485013" y="3124580"/>
          <a:ext cx="1991106" cy="19911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Where to apply</a:t>
          </a:r>
        </a:p>
      </dsp:txBody>
      <dsp:txXfrm>
        <a:off x="582211" y="3221778"/>
        <a:ext cx="1796710" cy="1796710"/>
      </dsp:txXfrm>
    </dsp:sp>
    <dsp:sp modelId="{26F275AA-4EB1-A04C-9A06-A843C6883678}">
      <dsp:nvSpPr>
        <dsp:cNvPr id="0" name=""/>
        <dsp:cNvSpPr/>
      </dsp:nvSpPr>
      <dsp:spPr>
        <a:xfrm>
          <a:off x="2629281" y="3124580"/>
          <a:ext cx="1991106" cy="19911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When to apply</a:t>
          </a:r>
        </a:p>
      </dsp:txBody>
      <dsp:txXfrm>
        <a:off x="2726479" y="3221778"/>
        <a:ext cx="1796710" cy="17967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34171-ADF8-4309-BC89-2AC3EC421B65}">
      <dsp:nvSpPr>
        <dsp:cNvPr id="0" name=""/>
        <dsp:cNvSpPr/>
      </dsp:nvSpPr>
      <dsp:spPr>
        <a:xfrm>
          <a:off x="1266430" y="476118"/>
          <a:ext cx="1359914" cy="13599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D4C5E7-EB58-4735-8F3D-6D6631CAC5C5}">
      <dsp:nvSpPr>
        <dsp:cNvPr id="0" name=""/>
        <dsp:cNvSpPr/>
      </dsp:nvSpPr>
      <dsp:spPr>
        <a:xfrm>
          <a:off x="3652" y="1981852"/>
          <a:ext cx="3885468" cy="582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>
              <a:solidFill>
                <a:schemeClr val="accent2"/>
              </a:solidFill>
            </a:rPr>
            <a:t>Funding</a:t>
          </a:r>
        </a:p>
      </dsp:txBody>
      <dsp:txXfrm>
        <a:off x="3652" y="1981852"/>
        <a:ext cx="3885468" cy="582820"/>
      </dsp:txXfrm>
    </dsp:sp>
    <dsp:sp modelId="{5126DEA1-17CB-4023-AA08-96B8927CCF49}">
      <dsp:nvSpPr>
        <dsp:cNvPr id="0" name=""/>
        <dsp:cNvSpPr/>
      </dsp:nvSpPr>
      <dsp:spPr>
        <a:xfrm>
          <a:off x="3652" y="2632495"/>
          <a:ext cx="3885468" cy="1234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financial aid works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Locating specific funds available for Native students</a:t>
          </a:r>
        </a:p>
      </dsp:txBody>
      <dsp:txXfrm>
        <a:off x="3652" y="2632495"/>
        <a:ext cx="3885468" cy="1234786"/>
      </dsp:txXfrm>
    </dsp:sp>
    <dsp:sp modelId="{AFC85050-0887-49D5-8B5C-CECC89DCDF12}">
      <dsp:nvSpPr>
        <dsp:cNvPr id="0" name=""/>
        <dsp:cNvSpPr/>
      </dsp:nvSpPr>
      <dsp:spPr>
        <a:xfrm>
          <a:off x="5831855" y="476118"/>
          <a:ext cx="1359914" cy="13599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B95E4-A3B6-4E2F-849A-5F35AD20BB53}">
      <dsp:nvSpPr>
        <dsp:cNvPr id="0" name=""/>
        <dsp:cNvSpPr/>
      </dsp:nvSpPr>
      <dsp:spPr>
        <a:xfrm>
          <a:off x="4569078" y="1981852"/>
          <a:ext cx="3885468" cy="582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>
              <a:solidFill>
                <a:schemeClr val="accent2"/>
              </a:solidFill>
            </a:rPr>
            <a:t>Best fit</a:t>
          </a:r>
        </a:p>
      </dsp:txBody>
      <dsp:txXfrm>
        <a:off x="4569078" y="1981852"/>
        <a:ext cx="3885468" cy="582820"/>
      </dsp:txXfrm>
    </dsp:sp>
    <dsp:sp modelId="{2EE8A6FD-A19D-4424-980F-1B4117CF836B}">
      <dsp:nvSpPr>
        <dsp:cNvPr id="0" name=""/>
        <dsp:cNvSpPr/>
      </dsp:nvSpPr>
      <dsp:spPr>
        <a:xfrm>
          <a:off x="4569078" y="2632495"/>
          <a:ext cx="3885468" cy="1234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Encouraging students to be realistic but to also aim high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Encouraging students to find the best programs for them </a:t>
          </a:r>
        </a:p>
      </dsp:txBody>
      <dsp:txXfrm>
        <a:off x="4569078" y="2632495"/>
        <a:ext cx="3885468" cy="12347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BF8140-8A35-4F64-AACF-F9906677A521}">
      <dsp:nvSpPr>
        <dsp:cNvPr id="0" name=""/>
        <dsp:cNvSpPr/>
      </dsp:nvSpPr>
      <dsp:spPr>
        <a:xfrm>
          <a:off x="0" y="487"/>
          <a:ext cx="8401050" cy="11409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FBCB5-13A9-4E13-A6BA-4CA894AB090F}">
      <dsp:nvSpPr>
        <dsp:cNvPr id="0" name=""/>
        <dsp:cNvSpPr/>
      </dsp:nvSpPr>
      <dsp:spPr>
        <a:xfrm>
          <a:off x="345146" y="257207"/>
          <a:ext cx="627538" cy="6275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3BA725-1B1F-482A-87AF-50162AE5EDE2}">
      <dsp:nvSpPr>
        <dsp:cNvPr id="0" name=""/>
        <dsp:cNvSpPr/>
      </dsp:nvSpPr>
      <dsp:spPr>
        <a:xfrm>
          <a:off x="1317830" y="487"/>
          <a:ext cx="7083219" cy="1140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54" tIns="120754" rIns="120754" bIns="12075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the LSAT?</a:t>
          </a:r>
        </a:p>
      </dsp:txBody>
      <dsp:txXfrm>
        <a:off x="1317830" y="487"/>
        <a:ext cx="7083219" cy="1140978"/>
      </dsp:txXfrm>
    </dsp:sp>
    <dsp:sp modelId="{5BA951D3-EBE5-4C9F-A773-CF1FE71B9966}">
      <dsp:nvSpPr>
        <dsp:cNvPr id="0" name=""/>
        <dsp:cNvSpPr/>
      </dsp:nvSpPr>
      <dsp:spPr>
        <a:xfrm>
          <a:off x="0" y="1426710"/>
          <a:ext cx="8401050" cy="11409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8E77EB-DFC2-44A8-BD6C-0E1C9601DF9A}">
      <dsp:nvSpPr>
        <dsp:cNvPr id="0" name=""/>
        <dsp:cNvSpPr/>
      </dsp:nvSpPr>
      <dsp:spPr>
        <a:xfrm>
          <a:off x="345146" y="1683430"/>
          <a:ext cx="627538" cy="6275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BBCFA-5924-47DA-98E9-65F9B61A9021}">
      <dsp:nvSpPr>
        <dsp:cNvPr id="0" name=""/>
        <dsp:cNvSpPr/>
      </dsp:nvSpPr>
      <dsp:spPr>
        <a:xfrm>
          <a:off x="1317830" y="1426710"/>
          <a:ext cx="7083219" cy="1140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54" tIns="120754" rIns="120754" bIns="12075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Pipeline spends a lot of time discussing what the LSAT is and how students can prepare realistically</a:t>
          </a:r>
        </a:p>
      </dsp:txBody>
      <dsp:txXfrm>
        <a:off x="1317830" y="1426710"/>
        <a:ext cx="7083219" cy="1140978"/>
      </dsp:txXfrm>
    </dsp:sp>
    <dsp:sp modelId="{6418EE0C-7C71-432A-AE73-25B927417DFC}">
      <dsp:nvSpPr>
        <dsp:cNvPr id="0" name=""/>
        <dsp:cNvSpPr/>
      </dsp:nvSpPr>
      <dsp:spPr>
        <a:xfrm>
          <a:off x="0" y="2852933"/>
          <a:ext cx="8401050" cy="11409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07D8A-8058-44F5-9248-4741B3B860F1}">
      <dsp:nvSpPr>
        <dsp:cNvPr id="0" name=""/>
        <dsp:cNvSpPr/>
      </dsp:nvSpPr>
      <dsp:spPr>
        <a:xfrm>
          <a:off x="345146" y="3109654"/>
          <a:ext cx="627538" cy="6275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B79E6D-3CB7-46F8-8A67-8F418CF350D7}">
      <dsp:nvSpPr>
        <dsp:cNvPr id="0" name=""/>
        <dsp:cNvSpPr/>
      </dsp:nvSpPr>
      <dsp:spPr>
        <a:xfrm>
          <a:off x="1317830" y="2852933"/>
          <a:ext cx="7083219" cy="1140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54" tIns="120754" rIns="120754" bIns="12075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Includes: coupon for discounted, or even free, test prep courses for Pipeline students</a:t>
          </a:r>
        </a:p>
      </dsp:txBody>
      <dsp:txXfrm>
        <a:off x="1317830" y="2852933"/>
        <a:ext cx="7083219" cy="11409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E312A-D05C-5040-A69D-F6B8EB02CE94}">
      <dsp:nvSpPr>
        <dsp:cNvPr id="0" name=""/>
        <dsp:cNvSpPr/>
      </dsp:nvSpPr>
      <dsp:spPr>
        <a:xfrm>
          <a:off x="1016" y="600248"/>
          <a:ext cx="3566921" cy="2264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27348-F1A4-8040-A6E1-6E18F8CCC7D5}">
      <dsp:nvSpPr>
        <dsp:cNvPr id="0" name=""/>
        <dsp:cNvSpPr/>
      </dsp:nvSpPr>
      <dsp:spPr>
        <a:xfrm>
          <a:off x="397340" y="976756"/>
          <a:ext cx="3566921" cy="2264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600" kern="1200" dirty="0"/>
            <a:t>We encourage students to maintain contact as they move forward</a:t>
          </a:r>
        </a:p>
      </dsp:txBody>
      <dsp:txXfrm>
        <a:off x="463679" y="1043095"/>
        <a:ext cx="3434243" cy="2132317"/>
      </dsp:txXfrm>
    </dsp:sp>
    <dsp:sp modelId="{E919EA03-7963-2246-9A40-F0AE0056732C}">
      <dsp:nvSpPr>
        <dsp:cNvPr id="0" name=""/>
        <dsp:cNvSpPr/>
      </dsp:nvSpPr>
      <dsp:spPr>
        <a:xfrm>
          <a:off x="4360587" y="600248"/>
          <a:ext cx="3566921" cy="2264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183146-5061-484A-9F13-96CBB40E84A0}">
      <dsp:nvSpPr>
        <dsp:cNvPr id="0" name=""/>
        <dsp:cNvSpPr/>
      </dsp:nvSpPr>
      <dsp:spPr>
        <a:xfrm>
          <a:off x="4756911" y="976756"/>
          <a:ext cx="3566921" cy="2264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600" kern="1200"/>
            <a:t>We encourage students to apply to law school and apply for the Pre-Law Summer Institute (PLSI)</a:t>
          </a:r>
        </a:p>
      </dsp:txBody>
      <dsp:txXfrm>
        <a:off x="4823250" y="1043095"/>
        <a:ext cx="3434243" cy="21323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1AAC8-0A71-0E4A-B631-ACA7919971BD}">
      <dsp:nvSpPr>
        <dsp:cNvPr id="0" name=""/>
        <dsp:cNvSpPr/>
      </dsp:nvSpPr>
      <dsp:spPr>
        <a:xfrm>
          <a:off x="2232" y="909325"/>
          <a:ext cx="2093639" cy="10468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Advocacy remains key!!</a:t>
          </a:r>
        </a:p>
      </dsp:txBody>
      <dsp:txXfrm>
        <a:off x="32892" y="939985"/>
        <a:ext cx="2032319" cy="985499"/>
      </dsp:txXfrm>
    </dsp:sp>
    <dsp:sp modelId="{F4B526AF-232C-5541-8A74-0C8F08C02483}">
      <dsp:nvSpPr>
        <dsp:cNvPr id="0" name=""/>
        <dsp:cNvSpPr/>
      </dsp:nvSpPr>
      <dsp:spPr>
        <a:xfrm>
          <a:off x="2232" y="2113168"/>
          <a:ext cx="2093639" cy="10468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Recruiting within the community</a:t>
          </a:r>
        </a:p>
      </dsp:txBody>
      <dsp:txXfrm>
        <a:off x="32892" y="2143828"/>
        <a:ext cx="2032319" cy="985499"/>
      </dsp:txXfrm>
    </dsp:sp>
    <dsp:sp modelId="{51190BF2-A625-CA43-A5A3-79E7A1E3848A}">
      <dsp:nvSpPr>
        <dsp:cNvPr id="0" name=""/>
        <dsp:cNvSpPr/>
      </dsp:nvSpPr>
      <dsp:spPr>
        <a:xfrm>
          <a:off x="2232" y="3317010"/>
          <a:ext cx="2093639" cy="10468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Reaching out and having (difficult) conversations with prospective students</a:t>
          </a:r>
        </a:p>
      </dsp:txBody>
      <dsp:txXfrm>
        <a:off x="32892" y="3347670"/>
        <a:ext cx="2032319" cy="985499"/>
      </dsp:txXfrm>
    </dsp:sp>
    <dsp:sp modelId="{0760C997-04B5-6640-8C91-DF535932A168}">
      <dsp:nvSpPr>
        <dsp:cNvPr id="0" name=""/>
        <dsp:cNvSpPr/>
      </dsp:nvSpPr>
      <dsp:spPr>
        <a:xfrm rot="18289469">
          <a:off x="1781358" y="3223953"/>
          <a:ext cx="1466481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1466481" y="145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7937" y="3201837"/>
        <a:ext cx="73324" cy="73324"/>
      </dsp:txXfrm>
    </dsp:sp>
    <dsp:sp modelId="{3C2A3BC7-583C-5348-9385-008D0C3EEEF2}">
      <dsp:nvSpPr>
        <dsp:cNvPr id="0" name=""/>
        <dsp:cNvSpPr/>
      </dsp:nvSpPr>
      <dsp:spPr>
        <a:xfrm>
          <a:off x="2933327" y="2113168"/>
          <a:ext cx="2093639" cy="10468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Can we provide the best fit for this student?</a:t>
          </a:r>
        </a:p>
      </dsp:txBody>
      <dsp:txXfrm>
        <a:off x="2963987" y="2143828"/>
        <a:ext cx="2032319" cy="985499"/>
      </dsp:txXfrm>
    </dsp:sp>
    <dsp:sp modelId="{97D55FF8-5228-EF45-A2A4-75B454EDFAD2}">
      <dsp:nvSpPr>
        <dsp:cNvPr id="0" name=""/>
        <dsp:cNvSpPr/>
      </dsp:nvSpPr>
      <dsp:spPr>
        <a:xfrm>
          <a:off x="2095871" y="3825874"/>
          <a:ext cx="837455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837455" y="145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93663" y="3819484"/>
        <a:ext cx="41872" cy="41872"/>
      </dsp:txXfrm>
    </dsp:sp>
    <dsp:sp modelId="{F3F7CEB5-D85B-C74B-B674-AD5D9F7BF5A1}">
      <dsp:nvSpPr>
        <dsp:cNvPr id="0" name=""/>
        <dsp:cNvSpPr/>
      </dsp:nvSpPr>
      <dsp:spPr>
        <a:xfrm>
          <a:off x="2933327" y="3317010"/>
          <a:ext cx="2093639" cy="10468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Can we provide for this student’s needs?</a:t>
          </a:r>
        </a:p>
      </dsp:txBody>
      <dsp:txXfrm>
        <a:off x="2963987" y="3347670"/>
        <a:ext cx="2032319" cy="985499"/>
      </dsp:txXfrm>
    </dsp:sp>
    <dsp:sp modelId="{E6938B57-548B-D444-A47D-BD65FEE9FA75}">
      <dsp:nvSpPr>
        <dsp:cNvPr id="0" name=""/>
        <dsp:cNvSpPr/>
      </dsp:nvSpPr>
      <dsp:spPr>
        <a:xfrm rot="3310531">
          <a:off x="1781358" y="4427796"/>
          <a:ext cx="1466481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1466481" y="145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7937" y="4405680"/>
        <a:ext cx="73324" cy="73324"/>
      </dsp:txXfrm>
    </dsp:sp>
    <dsp:sp modelId="{ED8AFA11-EDE5-0045-8CBC-42DF92D279B5}">
      <dsp:nvSpPr>
        <dsp:cNvPr id="0" name=""/>
        <dsp:cNvSpPr/>
      </dsp:nvSpPr>
      <dsp:spPr>
        <a:xfrm>
          <a:off x="2933327" y="4520853"/>
          <a:ext cx="2093639" cy="10468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Can we provide the funding for this student?</a:t>
          </a:r>
        </a:p>
      </dsp:txBody>
      <dsp:txXfrm>
        <a:off x="2963987" y="4551513"/>
        <a:ext cx="2032319" cy="9854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8D1F0-E405-1846-9528-715E495FE25E}">
      <dsp:nvSpPr>
        <dsp:cNvPr id="0" name=""/>
        <dsp:cNvSpPr/>
      </dsp:nvSpPr>
      <dsp:spPr>
        <a:xfrm>
          <a:off x="3995439" y="1745768"/>
          <a:ext cx="2835473" cy="674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797"/>
              </a:lnTo>
              <a:lnTo>
                <a:pt x="2835473" y="459797"/>
              </a:lnTo>
              <a:lnTo>
                <a:pt x="2835473" y="674713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C865E7-05F2-3E46-96F6-AB3E1A737CB4}">
      <dsp:nvSpPr>
        <dsp:cNvPr id="0" name=""/>
        <dsp:cNvSpPr/>
      </dsp:nvSpPr>
      <dsp:spPr>
        <a:xfrm>
          <a:off x="3949719" y="1745768"/>
          <a:ext cx="91440" cy="6747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4713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13CBA-6C83-674D-A246-FC9D71D9AB72}">
      <dsp:nvSpPr>
        <dsp:cNvPr id="0" name=""/>
        <dsp:cNvSpPr/>
      </dsp:nvSpPr>
      <dsp:spPr>
        <a:xfrm>
          <a:off x="1159966" y="1745768"/>
          <a:ext cx="2835473" cy="674713"/>
        </a:xfrm>
        <a:custGeom>
          <a:avLst/>
          <a:gdLst/>
          <a:ahLst/>
          <a:cxnLst/>
          <a:rect l="0" t="0" r="0" b="0"/>
          <a:pathLst>
            <a:path>
              <a:moveTo>
                <a:pt x="2835473" y="0"/>
              </a:moveTo>
              <a:lnTo>
                <a:pt x="2835473" y="459797"/>
              </a:lnTo>
              <a:lnTo>
                <a:pt x="0" y="459797"/>
              </a:lnTo>
              <a:lnTo>
                <a:pt x="0" y="674713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D44420-E659-E04C-88BA-9C23BB56704F}">
      <dsp:nvSpPr>
        <dsp:cNvPr id="0" name=""/>
        <dsp:cNvSpPr/>
      </dsp:nvSpPr>
      <dsp:spPr>
        <a:xfrm>
          <a:off x="2835473" y="272611"/>
          <a:ext cx="2319932" cy="147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F6A900-F576-D545-87C2-822D41D6B3A3}">
      <dsp:nvSpPr>
        <dsp:cNvPr id="0" name=""/>
        <dsp:cNvSpPr/>
      </dsp:nvSpPr>
      <dsp:spPr>
        <a:xfrm>
          <a:off x="3093243" y="517493"/>
          <a:ext cx="2319932" cy="14731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we do at MSU:</a:t>
          </a:r>
        </a:p>
      </dsp:txBody>
      <dsp:txXfrm>
        <a:off x="3136390" y="560640"/>
        <a:ext cx="2233638" cy="1386863"/>
      </dsp:txXfrm>
    </dsp:sp>
    <dsp:sp modelId="{9BDE8BB5-4CA4-9945-AF04-B3060DD29501}">
      <dsp:nvSpPr>
        <dsp:cNvPr id="0" name=""/>
        <dsp:cNvSpPr/>
      </dsp:nvSpPr>
      <dsp:spPr>
        <a:xfrm>
          <a:off x="0" y="2420482"/>
          <a:ext cx="2319932" cy="14731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1F38A3-1302-0D48-A1E5-06243CB0711F}">
      <dsp:nvSpPr>
        <dsp:cNvPr id="0" name=""/>
        <dsp:cNvSpPr/>
      </dsp:nvSpPr>
      <dsp:spPr>
        <a:xfrm>
          <a:off x="257770" y="2665364"/>
          <a:ext cx="2319932" cy="14731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Academic support</a:t>
          </a:r>
        </a:p>
      </dsp:txBody>
      <dsp:txXfrm>
        <a:off x="300917" y="2708511"/>
        <a:ext cx="2233638" cy="1386863"/>
      </dsp:txXfrm>
    </dsp:sp>
    <dsp:sp modelId="{87E2851D-7E8D-2442-9771-10E96E929D6E}">
      <dsp:nvSpPr>
        <dsp:cNvPr id="0" name=""/>
        <dsp:cNvSpPr/>
      </dsp:nvSpPr>
      <dsp:spPr>
        <a:xfrm>
          <a:off x="2835473" y="2420482"/>
          <a:ext cx="2319932" cy="14731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11443-790D-7D4E-B760-E57D84E81480}">
      <dsp:nvSpPr>
        <dsp:cNvPr id="0" name=""/>
        <dsp:cNvSpPr/>
      </dsp:nvSpPr>
      <dsp:spPr>
        <a:xfrm>
          <a:off x="3093243" y="2665364"/>
          <a:ext cx="2319932" cy="14731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Community support</a:t>
          </a:r>
        </a:p>
      </dsp:txBody>
      <dsp:txXfrm>
        <a:off x="3136390" y="2708511"/>
        <a:ext cx="2233638" cy="1386863"/>
      </dsp:txXfrm>
    </dsp:sp>
    <dsp:sp modelId="{42DDFE33-AB57-9542-8B74-27C3C80BAD94}">
      <dsp:nvSpPr>
        <dsp:cNvPr id="0" name=""/>
        <dsp:cNvSpPr/>
      </dsp:nvSpPr>
      <dsp:spPr>
        <a:xfrm>
          <a:off x="5670946" y="2420482"/>
          <a:ext cx="2319932" cy="14731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533C2-18B8-1B44-B5BF-7B493442C94A}">
      <dsp:nvSpPr>
        <dsp:cNvPr id="0" name=""/>
        <dsp:cNvSpPr/>
      </dsp:nvSpPr>
      <dsp:spPr>
        <a:xfrm>
          <a:off x="5928717" y="2665364"/>
          <a:ext cx="2319932" cy="14731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Networking &amp; career support</a:t>
          </a:r>
        </a:p>
      </dsp:txBody>
      <dsp:txXfrm>
        <a:off x="5971864" y="2708511"/>
        <a:ext cx="2233638" cy="138686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DE71A-B34C-AA4A-89F9-C8A91712FCC3}">
      <dsp:nvSpPr>
        <dsp:cNvPr id="0" name=""/>
        <dsp:cNvSpPr/>
      </dsp:nvSpPr>
      <dsp:spPr>
        <a:xfrm>
          <a:off x="0" y="2909235"/>
          <a:ext cx="4908899" cy="19087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Topics include</a:t>
          </a:r>
        </a:p>
      </dsp:txBody>
      <dsp:txXfrm>
        <a:off x="0" y="2909235"/>
        <a:ext cx="4908899" cy="1030737"/>
      </dsp:txXfrm>
    </dsp:sp>
    <dsp:sp modelId="{3DDB94CB-87C4-6D4F-B25B-3EFA5FC1F828}">
      <dsp:nvSpPr>
        <dsp:cNvPr id="0" name=""/>
        <dsp:cNvSpPr/>
      </dsp:nvSpPr>
      <dsp:spPr>
        <a:xfrm>
          <a:off x="2396" y="3901797"/>
          <a:ext cx="1634702" cy="87803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How to identify good candidates</a:t>
          </a:r>
        </a:p>
      </dsp:txBody>
      <dsp:txXfrm>
        <a:off x="2396" y="3901797"/>
        <a:ext cx="1634702" cy="878035"/>
      </dsp:txXfrm>
    </dsp:sp>
    <dsp:sp modelId="{0D609B31-CF35-7140-93D1-02347C370DC7}">
      <dsp:nvSpPr>
        <dsp:cNvPr id="0" name=""/>
        <dsp:cNvSpPr/>
      </dsp:nvSpPr>
      <dsp:spPr>
        <a:xfrm>
          <a:off x="1637098" y="3901797"/>
          <a:ext cx="1634702" cy="878035"/>
        </a:xfrm>
        <a:prstGeom prst="rect">
          <a:avLst/>
        </a:prstGeom>
        <a:solidFill>
          <a:schemeClr val="accent2">
            <a:tint val="40000"/>
            <a:alpha val="90000"/>
            <a:hueOff val="1004434"/>
            <a:satOff val="741"/>
            <a:lumOff val="469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1004434"/>
              <a:satOff val="741"/>
              <a:lumOff val="4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How to work with self-identified candidates</a:t>
          </a:r>
        </a:p>
      </dsp:txBody>
      <dsp:txXfrm>
        <a:off x="1637098" y="3901797"/>
        <a:ext cx="1634702" cy="878035"/>
      </dsp:txXfrm>
    </dsp:sp>
    <dsp:sp modelId="{1BB5F4E9-3248-1E40-A9B4-6593D3BFE8DF}">
      <dsp:nvSpPr>
        <dsp:cNvPr id="0" name=""/>
        <dsp:cNvSpPr/>
      </dsp:nvSpPr>
      <dsp:spPr>
        <a:xfrm>
          <a:off x="3271801" y="3901797"/>
          <a:ext cx="1634702" cy="878035"/>
        </a:xfrm>
        <a:prstGeom prst="rect">
          <a:avLst/>
        </a:prstGeom>
        <a:solidFill>
          <a:schemeClr val="accent2">
            <a:tint val="40000"/>
            <a:alpha val="90000"/>
            <a:hueOff val="2008867"/>
            <a:satOff val="1483"/>
            <a:lumOff val="939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2008867"/>
              <a:satOff val="1483"/>
              <a:lumOff val="9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What they need to know about the application process</a:t>
          </a:r>
        </a:p>
      </dsp:txBody>
      <dsp:txXfrm>
        <a:off x="3271801" y="3901797"/>
        <a:ext cx="1634702" cy="878035"/>
      </dsp:txXfrm>
    </dsp:sp>
    <dsp:sp modelId="{8B9C408C-D272-904C-AB4F-C533D1EFF057}">
      <dsp:nvSpPr>
        <dsp:cNvPr id="0" name=""/>
        <dsp:cNvSpPr/>
      </dsp:nvSpPr>
      <dsp:spPr>
        <a:xfrm rot="10800000">
          <a:off x="0" y="2173"/>
          <a:ext cx="4908899" cy="2935693"/>
        </a:xfrm>
        <a:prstGeom prst="upArrowCallout">
          <a:avLst/>
        </a:prstGeom>
        <a:gradFill rotWithShape="0">
          <a:gsLst>
            <a:gs pos="0">
              <a:schemeClr val="accent2">
                <a:hueOff val="1613584"/>
                <a:satOff val="-856"/>
                <a:lumOff val="5685"/>
                <a:alphaOff val="0"/>
                <a:tint val="98000"/>
                <a:lumMod val="100000"/>
              </a:schemeClr>
            </a:gs>
            <a:gs pos="100000">
              <a:schemeClr val="accent2">
                <a:hueOff val="1613584"/>
                <a:satOff val="-856"/>
                <a:lumOff val="568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Hosted in conjunction with AILC for those who are advising Native students</a:t>
          </a:r>
        </a:p>
      </dsp:txBody>
      <dsp:txXfrm rot="10800000">
        <a:off x="0" y="2173"/>
        <a:ext cx="4908899" cy="19075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59FFA-D747-4598-B9E2-BDA6D90C5321}">
      <dsp:nvSpPr>
        <dsp:cNvPr id="0" name=""/>
        <dsp:cNvSpPr/>
      </dsp:nvSpPr>
      <dsp:spPr>
        <a:xfrm>
          <a:off x="469284" y="432399"/>
          <a:ext cx="1372500" cy="1372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E427A9-A304-4038-851D-370BB702D1DA}">
      <dsp:nvSpPr>
        <dsp:cNvPr id="0" name=""/>
        <dsp:cNvSpPr/>
      </dsp:nvSpPr>
      <dsp:spPr>
        <a:xfrm>
          <a:off x="761784" y="724899"/>
          <a:ext cx="787500" cy="787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6A3CE-769C-418F-898A-2A93C8FC3A80}">
      <dsp:nvSpPr>
        <dsp:cNvPr id="0" name=""/>
        <dsp:cNvSpPr/>
      </dsp:nvSpPr>
      <dsp:spPr>
        <a:xfrm>
          <a:off x="30534" y="2232399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SKILL DEVELOPMENT</a:t>
          </a:r>
        </a:p>
      </dsp:txBody>
      <dsp:txXfrm>
        <a:off x="30534" y="2232399"/>
        <a:ext cx="2250000" cy="720000"/>
      </dsp:txXfrm>
    </dsp:sp>
    <dsp:sp modelId="{926E653A-F2DA-4624-80C1-9628D08DD359}">
      <dsp:nvSpPr>
        <dsp:cNvPr id="0" name=""/>
        <dsp:cNvSpPr/>
      </dsp:nvSpPr>
      <dsp:spPr>
        <a:xfrm>
          <a:off x="3113034" y="432399"/>
          <a:ext cx="1372500" cy="1372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C4D13-71B3-4FE2-B9BA-74CF77E17506}">
      <dsp:nvSpPr>
        <dsp:cNvPr id="0" name=""/>
        <dsp:cNvSpPr/>
      </dsp:nvSpPr>
      <dsp:spPr>
        <a:xfrm>
          <a:off x="3405534" y="724899"/>
          <a:ext cx="787500" cy="787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D60E08-7948-4E23-B370-9BD3808D5B03}">
      <dsp:nvSpPr>
        <dsp:cNvPr id="0" name=""/>
        <dsp:cNvSpPr/>
      </dsp:nvSpPr>
      <dsp:spPr>
        <a:xfrm>
          <a:off x="2674284" y="2232399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MENTORSHIP</a:t>
          </a:r>
        </a:p>
      </dsp:txBody>
      <dsp:txXfrm>
        <a:off x="2674284" y="2232399"/>
        <a:ext cx="2250000" cy="720000"/>
      </dsp:txXfrm>
    </dsp:sp>
    <dsp:sp modelId="{C9AC3B26-DDA5-4B71-8113-B44E5D1A0D53}">
      <dsp:nvSpPr>
        <dsp:cNvPr id="0" name=""/>
        <dsp:cNvSpPr/>
      </dsp:nvSpPr>
      <dsp:spPr>
        <a:xfrm>
          <a:off x="5756784" y="432399"/>
          <a:ext cx="1372500" cy="1372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D31BCE-9816-4B3B-BDEA-6F011E2F2814}">
      <dsp:nvSpPr>
        <dsp:cNvPr id="0" name=""/>
        <dsp:cNvSpPr/>
      </dsp:nvSpPr>
      <dsp:spPr>
        <a:xfrm>
          <a:off x="6049284" y="724899"/>
          <a:ext cx="787500" cy="787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93D02B-F990-4263-BD0C-ECBB78B34BE3}">
      <dsp:nvSpPr>
        <dsp:cNvPr id="0" name=""/>
        <dsp:cNvSpPr/>
      </dsp:nvSpPr>
      <dsp:spPr>
        <a:xfrm>
          <a:off x="5318034" y="2232399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CONTACTS</a:t>
          </a:r>
        </a:p>
      </dsp:txBody>
      <dsp:txXfrm>
        <a:off x="5318034" y="2232399"/>
        <a:ext cx="2250000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91DE0-024B-40AD-8A00-C5AF2E7D59EF}">
      <dsp:nvSpPr>
        <dsp:cNvPr id="0" name=""/>
        <dsp:cNvSpPr/>
      </dsp:nvSpPr>
      <dsp:spPr>
        <a:xfrm>
          <a:off x="469284" y="286149"/>
          <a:ext cx="1372500" cy="1372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2B65A-6055-4EE9-A9F2-EA9BA1DCBE0E}">
      <dsp:nvSpPr>
        <dsp:cNvPr id="0" name=""/>
        <dsp:cNvSpPr/>
      </dsp:nvSpPr>
      <dsp:spPr>
        <a:xfrm>
          <a:off x="761784" y="578649"/>
          <a:ext cx="787500" cy="787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20AEE-B04F-48DB-8181-FCBEF2942BBB}">
      <dsp:nvSpPr>
        <dsp:cNvPr id="0" name=""/>
        <dsp:cNvSpPr/>
      </dsp:nvSpPr>
      <dsp:spPr>
        <a:xfrm>
          <a:off x="30534" y="2086149"/>
          <a:ext cx="225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INCREASED CULTURAL AWARENESS</a:t>
          </a:r>
        </a:p>
      </dsp:txBody>
      <dsp:txXfrm>
        <a:off x="30534" y="2086149"/>
        <a:ext cx="2250000" cy="1012500"/>
      </dsp:txXfrm>
    </dsp:sp>
    <dsp:sp modelId="{F48E3090-2568-483F-B250-27E7D032870C}">
      <dsp:nvSpPr>
        <dsp:cNvPr id="0" name=""/>
        <dsp:cNvSpPr/>
      </dsp:nvSpPr>
      <dsp:spPr>
        <a:xfrm>
          <a:off x="3113034" y="286149"/>
          <a:ext cx="1372500" cy="1372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D1969-A4B6-4441-B825-5BC3EAD86485}">
      <dsp:nvSpPr>
        <dsp:cNvPr id="0" name=""/>
        <dsp:cNvSpPr/>
      </dsp:nvSpPr>
      <dsp:spPr>
        <a:xfrm>
          <a:off x="3405534" y="578649"/>
          <a:ext cx="787500" cy="787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8DB48-5040-4001-9062-5871740FDBF7}">
      <dsp:nvSpPr>
        <dsp:cNvPr id="0" name=""/>
        <dsp:cNvSpPr/>
      </dsp:nvSpPr>
      <dsp:spPr>
        <a:xfrm>
          <a:off x="2674284" y="2086149"/>
          <a:ext cx="225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100" kern="1200" dirty="0"/>
            <a:t>TALENTED ATTORNEYS</a:t>
          </a:r>
        </a:p>
      </dsp:txBody>
      <dsp:txXfrm>
        <a:off x="2674284" y="2086149"/>
        <a:ext cx="2250000" cy="1012500"/>
      </dsp:txXfrm>
    </dsp:sp>
    <dsp:sp modelId="{4140735F-656D-4AEB-9963-9AE362C16DA7}">
      <dsp:nvSpPr>
        <dsp:cNvPr id="0" name=""/>
        <dsp:cNvSpPr/>
      </dsp:nvSpPr>
      <dsp:spPr>
        <a:xfrm>
          <a:off x="5756784" y="286149"/>
          <a:ext cx="1372500" cy="1372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206B34-2AD7-42A7-91AA-6EC14EA1CE7B}">
      <dsp:nvSpPr>
        <dsp:cNvPr id="0" name=""/>
        <dsp:cNvSpPr/>
      </dsp:nvSpPr>
      <dsp:spPr>
        <a:xfrm>
          <a:off x="6049284" y="578649"/>
          <a:ext cx="787500" cy="787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E9DB4-2451-430B-9EA9-14018BAFD13A}">
      <dsp:nvSpPr>
        <dsp:cNvPr id="0" name=""/>
        <dsp:cNvSpPr/>
      </dsp:nvSpPr>
      <dsp:spPr>
        <a:xfrm>
          <a:off x="5318034" y="2086149"/>
          <a:ext cx="225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100" kern="1200" dirty="0"/>
            <a:t>DIVERSITY!</a:t>
          </a:r>
        </a:p>
      </dsp:txBody>
      <dsp:txXfrm>
        <a:off x="5318034" y="2086149"/>
        <a:ext cx="2250000" cy="101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24E9A-B928-4F65-929E-BF75B8D05E4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ED030-3494-40D8-B1BF-036E8325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06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inclusion &amp;</a:t>
            </a:r>
            <a:r>
              <a:rPr lang="en-US" baseline="0" dirty="0"/>
              <a:t> differentiate from diversity. It’s about make sure people are present and can contribute/participate in a meaningful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71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provide student travel scholarships</a:t>
            </a:r>
            <a:r>
              <a:rPr lang="en-US" baseline="0" dirty="0"/>
              <a:t> with some travel reimbursement for staff. Otherwise, the staff donates their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It’s a holistic process!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64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the Pipeline includes these ethical considerations</a:t>
            </a:r>
          </a:p>
          <a:p>
            <a:endParaRPr lang="en-US" dirty="0"/>
          </a:p>
          <a:p>
            <a:r>
              <a:rPr lang="en-US" dirty="0"/>
              <a:t>This is also what</a:t>
            </a:r>
            <a:r>
              <a:rPr lang="en-US" baseline="0" dirty="0"/>
              <a:t> I do in my MSU capacity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5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we know academic success is the key to increasing practice!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03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</a:t>
            </a:r>
            <a:r>
              <a:rPr lang="en-US" baseline="0" dirty="0"/>
              <a:t> much misinformation out there!!!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0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There’s a great need for LSAT prep materials &amp; student travel scholarships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ED030-3494-40D8-B1BF-036E832586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56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1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1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0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8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5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6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5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32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1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3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90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73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67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25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8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20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598AB8A-DFA1-455E-9DD4-53D6910FE3EC}" type="datetimeFigureOut">
              <a:rPr lang="en-US" smtClean="0"/>
              <a:t>10/10/19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3EC9AE-4DCF-48BC-A929-0368D3057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70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hyperlink" Target="mailto:kathlene.rosier@asu.edu" TargetMode="Externa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Legal Education &amp; Native American Inclusion in the Legal Profession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5776" y="3908425"/>
            <a:ext cx="6400800" cy="13716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Neoshia Roemer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Staff Attorney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460" y="4800600"/>
            <a:ext cx="6029116" cy="183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4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>
            <a:extLst>
              <a:ext uri="{FF2B5EF4-FFF2-40B4-BE49-F238E27FC236}">
                <a16:creationId xmlns:a16="http://schemas.microsoft.com/office/drawing/2014/main" id="{91DD536F-3F4A-4B15-A2D3-B9FB07F12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C04F8797-ED77-4C70-AAEA-0DE48267C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 useBgFill="1">
        <p:nvSpPr>
          <p:cNvPr id="17" name="Freeform: Shape 10">
            <a:extLst>
              <a:ext uri="{FF2B5EF4-FFF2-40B4-BE49-F238E27FC236}">
                <a16:creationId xmlns:a16="http://schemas.microsoft.com/office/drawing/2014/main" id="{CAD06229-FEB7-4CC9-8BE7-1A9457B9C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1"/>
            <a:ext cx="9144000" cy="3992171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B44E02-2041-49BE-AF61-F91454DC3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49" r="62095"/>
          <a:stretch/>
        </p:blipFill>
        <p:spPr>
          <a:xfrm flipH="1">
            <a:off x="6711611" y="3306535"/>
            <a:ext cx="2432389" cy="1424039"/>
          </a:xfrm>
          <a:custGeom>
            <a:avLst/>
            <a:gdLst>
              <a:gd name="connsiteX0" fmla="*/ 220380 w 3243185"/>
              <a:gd name="connsiteY0" fmla="*/ 404386 h 1898718"/>
              <a:gd name="connsiteX1" fmla="*/ 278149 w 3243185"/>
              <a:gd name="connsiteY1" fmla="*/ 410805 h 1898718"/>
              <a:gd name="connsiteX2" fmla="*/ 297405 w 3243185"/>
              <a:gd name="connsiteY2" fmla="*/ 423642 h 1898718"/>
              <a:gd name="connsiteX3" fmla="*/ 316662 w 3243185"/>
              <a:gd name="connsiteY3" fmla="*/ 430061 h 1898718"/>
              <a:gd name="connsiteX4" fmla="*/ 355175 w 3243185"/>
              <a:gd name="connsiteY4" fmla="*/ 455737 h 1898718"/>
              <a:gd name="connsiteX5" fmla="*/ 406525 w 3243185"/>
              <a:gd name="connsiteY5" fmla="*/ 468574 h 1898718"/>
              <a:gd name="connsiteX6" fmla="*/ 425782 w 3243185"/>
              <a:gd name="connsiteY6" fmla="*/ 481412 h 1898718"/>
              <a:gd name="connsiteX7" fmla="*/ 445038 w 3243185"/>
              <a:gd name="connsiteY7" fmla="*/ 487831 h 1898718"/>
              <a:gd name="connsiteX8" fmla="*/ 483551 w 3243185"/>
              <a:gd name="connsiteY8" fmla="*/ 526344 h 1898718"/>
              <a:gd name="connsiteX9" fmla="*/ 483551 w 3243185"/>
              <a:gd name="connsiteY9" fmla="*/ 609788 h 1898718"/>
              <a:gd name="connsiteX10" fmla="*/ 445038 w 3243185"/>
              <a:gd name="connsiteY10" fmla="*/ 635464 h 1898718"/>
              <a:gd name="connsiteX11" fmla="*/ 246055 w 3243185"/>
              <a:gd name="connsiteY11" fmla="*/ 629045 h 1898718"/>
              <a:gd name="connsiteX12" fmla="*/ 233217 w 3243185"/>
              <a:gd name="connsiteY12" fmla="*/ 609788 h 1898718"/>
              <a:gd name="connsiteX13" fmla="*/ 213961 w 3243185"/>
              <a:gd name="connsiteY13" fmla="*/ 603370 h 1898718"/>
              <a:gd name="connsiteX14" fmla="*/ 188285 w 3243185"/>
              <a:gd name="connsiteY14" fmla="*/ 564857 h 1898718"/>
              <a:gd name="connsiteX15" fmla="*/ 175448 w 3243185"/>
              <a:gd name="connsiteY15" fmla="*/ 526344 h 1898718"/>
              <a:gd name="connsiteX16" fmla="*/ 220380 w 3243185"/>
              <a:gd name="connsiteY16" fmla="*/ 404386 h 1898718"/>
              <a:gd name="connsiteX17" fmla="*/ 3243185 w 3243185"/>
              <a:gd name="connsiteY17" fmla="*/ 0 h 1898718"/>
              <a:gd name="connsiteX18" fmla="*/ 2298567 w 3243185"/>
              <a:gd name="connsiteY18" fmla="*/ 0 h 1898718"/>
              <a:gd name="connsiteX19" fmla="*/ 2293659 w 3243185"/>
              <a:gd name="connsiteY19" fmla="*/ 51351 h 1898718"/>
              <a:gd name="connsiteX20" fmla="*/ 2274403 w 3243185"/>
              <a:gd name="connsiteY20" fmla="*/ 83445 h 1898718"/>
              <a:gd name="connsiteX21" fmla="*/ 2248728 w 3243185"/>
              <a:gd name="connsiteY21" fmla="*/ 121958 h 1898718"/>
              <a:gd name="connsiteX22" fmla="*/ 2203796 w 3243185"/>
              <a:gd name="connsiteY22" fmla="*/ 166890 h 1898718"/>
              <a:gd name="connsiteX23" fmla="*/ 2178121 w 3243185"/>
              <a:gd name="connsiteY23" fmla="*/ 173308 h 1898718"/>
              <a:gd name="connsiteX24" fmla="*/ 2126770 w 3243185"/>
              <a:gd name="connsiteY24" fmla="*/ 211821 h 1898718"/>
              <a:gd name="connsiteX25" fmla="*/ 2081838 w 3243185"/>
              <a:gd name="connsiteY25" fmla="*/ 237497 h 1898718"/>
              <a:gd name="connsiteX26" fmla="*/ 2043325 w 3243185"/>
              <a:gd name="connsiteY26" fmla="*/ 250334 h 1898718"/>
              <a:gd name="connsiteX27" fmla="*/ 1972718 w 3243185"/>
              <a:gd name="connsiteY27" fmla="*/ 288847 h 1898718"/>
              <a:gd name="connsiteX28" fmla="*/ 1940624 w 3243185"/>
              <a:gd name="connsiteY28" fmla="*/ 295266 h 1898718"/>
              <a:gd name="connsiteX29" fmla="*/ 1914949 w 3243185"/>
              <a:gd name="connsiteY29" fmla="*/ 308104 h 1898718"/>
              <a:gd name="connsiteX30" fmla="*/ 1895693 w 3243185"/>
              <a:gd name="connsiteY30" fmla="*/ 320941 h 1898718"/>
              <a:gd name="connsiteX31" fmla="*/ 1870017 w 3243185"/>
              <a:gd name="connsiteY31" fmla="*/ 327360 h 1898718"/>
              <a:gd name="connsiteX32" fmla="*/ 1831504 w 3243185"/>
              <a:gd name="connsiteY32" fmla="*/ 340198 h 1898718"/>
              <a:gd name="connsiteX33" fmla="*/ 1780154 w 3243185"/>
              <a:gd name="connsiteY33" fmla="*/ 353035 h 1898718"/>
              <a:gd name="connsiteX34" fmla="*/ 1760897 w 3243185"/>
              <a:gd name="connsiteY34" fmla="*/ 359454 h 1898718"/>
              <a:gd name="connsiteX35" fmla="*/ 1683871 w 3243185"/>
              <a:gd name="connsiteY35" fmla="*/ 397967 h 1898718"/>
              <a:gd name="connsiteX36" fmla="*/ 1632521 w 3243185"/>
              <a:gd name="connsiteY36" fmla="*/ 410805 h 1898718"/>
              <a:gd name="connsiteX37" fmla="*/ 1594008 w 3243185"/>
              <a:gd name="connsiteY37" fmla="*/ 423642 h 1898718"/>
              <a:gd name="connsiteX38" fmla="*/ 1568333 w 3243185"/>
              <a:gd name="connsiteY38" fmla="*/ 430061 h 1898718"/>
              <a:gd name="connsiteX39" fmla="*/ 1542657 w 3243185"/>
              <a:gd name="connsiteY39" fmla="*/ 442899 h 1898718"/>
              <a:gd name="connsiteX40" fmla="*/ 1516982 w 3243185"/>
              <a:gd name="connsiteY40" fmla="*/ 449318 h 1898718"/>
              <a:gd name="connsiteX41" fmla="*/ 1497725 w 3243185"/>
              <a:gd name="connsiteY41" fmla="*/ 455737 h 1898718"/>
              <a:gd name="connsiteX42" fmla="*/ 1452794 w 3243185"/>
              <a:gd name="connsiteY42" fmla="*/ 468574 h 1898718"/>
              <a:gd name="connsiteX43" fmla="*/ 1433537 w 3243185"/>
              <a:gd name="connsiteY43" fmla="*/ 481412 h 1898718"/>
              <a:gd name="connsiteX44" fmla="*/ 1369349 w 3243185"/>
              <a:gd name="connsiteY44" fmla="*/ 494250 h 1898718"/>
              <a:gd name="connsiteX45" fmla="*/ 1324417 w 3243185"/>
              <a:gd name="connsiteY45" fmla="*/ 519925 h 1898718"/>
              <a:gd name="connsiteX46" fmla="*/ 1285904 w 3243185"/>
              <a:gd name="connsiteY46" fmla="*/ 539181 h 1898718"/>
              <a:gd name="connsiteX47" fmla="*/ 1247391 w 3243185"/>
              <a:gd name="connsiteY47" fmla="*/ 545600 h 1898718"/>
              <a:gd name="connsiteX48" fmla="*/ 1176784 w 3243185"/>
              <a:gd name="connsiteY48" fmla="*/ 564857 h 1898718"/>
              <a:gd name="connsiteX49" fmla="*/ 907194 w 3243185"/>
              <a:gd name="connsiteY49" fmla="*/ 577694 h 1898718"/>
              <a:gd name="connsiteX50" fmla="*/ 881518 w 3243185"/>
              <a:gd name="connsiteY50" fmla="*/ 584113 h 1898718"/>
              <a:gd name="connsiteX51" fmla="*/ 656860 w 3243185"/>
              <a:gd name="connsiteY51" fmla="*/ 577694 h 1898718"/>
              <a:gd name="connsiteX52" fmla="*/ 637603 w 3243185"/>
              <a:gd name="connsiteY52" fmla="*/ 558438 h 1898718"/>
              <a:gd name="connsiteX53" fmla="*/ 618347 w 3243185"/>
              <a:gd name="connsiteY53" fmla="*/ 519925 h 1898718"/>
              <a:gd name="connsiteX54" fmla="*/ 599090 w 3243185"/>
              <a:gd name="connsiteY54" fmla="*/ 500668 h 1898718"/>
              <a:gd name="connsiteX55" fmla="*/ 566996 w 3243185"/>
              <a:gd name="connsiteY55" fmla="*/ 474993 h 1898718"/>
              <a:gd name="connsiteX56" fmla="*/ 560577 w 3243185"/>
              <a:gd name="connsiteY56" fmla="*/ 455737 h 1898718"/>
              <a:gd name="connsiteX57" fmla="*/ 522064 w 3243185"/>
              <a:gd name="connsiteY57" fmla="*/ 436480 h 1898718"/>
              <a:gd name="connsiteX58" fmla="*/ 502808 w 3243185"/>
              <a:gd name="connsiteY58" fmla="*/ 423642 h 1898718"/>
              <a:gd name="connsiteX59" fmla="*/ 464295 w 3243185"/>
              <a:gd name="connsiteY59" fmla="*/ 410805 h 1898718"/>
              <a:gd name="connsiteX60" fmla="*/ 445038 w 3243185"/>
              <a:gd name="connsiteY60" fmla="*/ 397967 h 1898718"/>
              <a:gd name="connsiteX61" fmla="*/ 374431 w 3243185"/>
              <a:gd name="connsiteY61" fmla="*/ 391548 h 1898718"/>
              <a:gd name="connsiteX62" fmla="*/ 329500 w 3243185"/>
              <a:gd name="connsiteY62" fmla="*/ 372292 h 1898718"/>
              <a:gd name="connsiteX63" fmla="*/ 310243 w 3243185"/>
              <a:gd name="connsiteY63" fmla="*/ 365873 h 1898718"/>
              <a:gd name="connsiteX64" fmla="*/ 271730 w 3243185"/>
              <a:gd name="connsiteY64" fmla="*/ 340198 h 1898718"/>
              <a:gd name="connsiteX65" fmla="*/ 239636 w 3243185"/>
              <a:gd name="connsiteY65" fmla="*/ 301685 h 1898718"/>
              <a:gd name="connsiteX66" fmla="*/ 201123 w 3243185"/>
              <a:gd name="connsiteY66" fmla="*/ 269591 h 1898718"/>
              <a:gd name="connsiteX67" fmla="*/ 149773 w 3243185"/>
              <a:gd name="connsiteY67" fmla="*/ 224659 h 1898718"/>
              <a:gd name="connsiteX68" fmla="*/ 111260 w 3243185"/>
              <a:gd name="connsiteY68" fmla="*/ 211821 h 1898718"/>
              <a:gd name="connsiteX69" fmla="*/ 92003 w 3243185"/>
              <a:gd name="connsiteY69" fmla="*/ 205402 h 1898718"/>
              <a:gd name="connsiteX70" fmla="*/ 72747 w 3243185"/>
              <a:gd name="connsiteY70" fmla="*/ 192565 h 1898718"/>
              <a:gd name="connsiteX71" fmla="*/ 34234 w 3243185"/>
              <a:gd name="connsiteY71" fmla="*/ 160471 h 1898718"/>
              <a:gd name="connsiteX72" fmla="*/ 8558 w 3243185"/>
              <a:gd name="connsiteY72" fmla="*/ 121958 h 1898718"/>
              <a:gd name="connsiteX73" fmla="*/ 11877 w 3243185"/>
              <a:gd name="connsiteY73" fmla="*/ 15345 h 1898718"/>
              <a:gd name="connsiteX74" fmla="*/ 16098 w 3243185"/>
              <a:gd name="connsiteY74" fmla="*/ 0 h 1898718"/>
              <a:gd name="connsiteX75" fmla="*/ 0 w 3243185"/>
              <a:gd name="connsiteY75" fmla="*/ 0 h 1898718"/>
              <a:gd name="connsiteX76" fmla="*/ 0 w 3243185"/>
              <a:gd name="connsiteY76" fmla="*/ 1540363 h 1898718"/>
              <a:gd name="connsiteX77" fmla="*/ 234477 w 3243185"/>
              <a:gd name="connsiteY77" fmla="*/ 1584265 h 1898718"/>
              <a:gd name="connsiteX78" fmla="*/ 512026 w 3243185"/>
              <a:gd name="connsiteY78" fmla="*/ 1634009 h 1898718"/>
              <a:gd name="connsiteX79" fmla="*/ 790802 w 3243185"/>
              <a:gd name="connsiteY79" fmla="*/ 1682702 h 1898718"/>
              <a:gd name="connsiteX80" fmla="*/ 1070807 w 3243185"/>
              <a:gd name="connsiteY80" fmla="*/ 1724388 h 1898718"/>
              <a:gd name="connsiteX81" fmla="*/ 1349583 w 3243185"/>
              <a:gd name="connsiteY81" fmla="*/ 1766425 h 1898718"/>
              <a:gd name="connsiteX82" fmla="*/ 1629588 w 3243185"/>
              <a:gd name="connsiteY82" fmla="*/ 1805660 h 1898718"/>
              <a:gd name="connsiteX83" fmla="*/ 1905908 w 3243185"/>
              <a:gd name="connsiteY83" fmla="*/ 1839289 h 1898718"/>
              <a:gd name="connsiteX84" fmla="*/ 2185913 w 3243185"/>
              <a:gd name="connsiteY84" fmla="*/ 1871167 h 1898718"/>
              <a:gd name="connsiteX85" fmla="*/ 2450068 w 3243185"/>
              <a:gd name="connsiteY85" fmla="*/ 1898718 h 1898718"/>
              <a:gd name="connsiteX86" fmla="*/ 3243185 w 3243185"/>
              <a:gd name="connsiteY86" fmla="*/ 1898718 h 189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243185" h="1898718">
                <a:moveTo>
                  <a:pt x="220380" y="404386"/>
                </a:moveTo>
                <a:cubicBezTo>
                  <a:pt x="239636" y="406526"/>
                  <a:pt x="259352" y="406106"/>
                  <a:pt x="278149" y="410805"/>
                </a:cubicBezTo>
                <a:cubicBezTo>
                  <a:pt x="285633" y="412676"/>
                  <a:pt x="290505" y="420192"/>
                  <a:pt x="297405" y="423642"/>
                </a:cubicBezTo>
                <a:cubicBezTo>
                  <a:pt x="303457" y="426669"/>
                  <a:pt x="310747" y="426775"/>
                  <a:pt x="316662" y="430061"/>
                </a:cubicBezTo>
                <a:cubicBezTo>
                  <a:pt x="330149" y="437554"/>
                  <a:pt x="340537" y="450857"/>
                  <a:pt x="355175" y="455737"/>
                </a:cubicBezTo>
                <a:cubicBezTo>
                  <a:pt x="384781" y="465606"/>
                  <a:pt x="367797" y="460829"/>
                  <a:pt x="406525" y="468574"/>
                </a:cubicBezTo>
                <a:cubicBezTo>
                  <a:pt x="412944" y="472853"/>
                  <a:pt x="418882" y="477962"/>
                  <a:pt x="425782" y="481412"/>
                </a:cubicBezTo>
                <a:cubicBezTo>
                  <a:pt x="431834" y="484438"/>
                  <a:pt x="439698" y="483676"/>
                  <a:pt x="445038" y="487831"/>
                </a:cubicBezTo>
                <a:cubicBezTo>
                  <a:pt x="459369" y="498977"/>
                  <a:pt x="483551" y="526344"/>
                  <a:pt x="483551" y="526344"/>
                </a:cubicBezTo>
                <a:cubicBezTo>
                  <a:pt x="493199" y="555288"/>
                  <a:pt x="501991" y="572910"/>
                  <a:pt x="483551" y="609788"/>
                </a:cubicBezTo>
                <a:cubicBezTo>
                  <a:pt x="476651" y="623588"/>
                  <a:pt x="445038" y="635464"/>
                  <a:pt x="445038" y="635464"/>
                </a:cubicBezTo>
                <a:cubicBezTo>
                  <a:pt x="378711" y="633324"/>
                  <a:pt x="311935" y="637030"/>
                  <a:pt x="246055" y="629045"/>
                </a:cubicBezTo>
                <a:cubicBezTo>
                  <a:pt x="238396" y="628117"/>
                  <a:pt x="239242" y="614607"/>
                  <a:pt x="233217" y="609788"/>
                </a:cubicBezTo>
                <a:cubicBezTo>
                  <a:pt x="227934" y="605562"/>
                  <a:pt x="220380" y="605509"/>
                  <a:pt x="213961" y="603370"/>
                </a:cubicBezTo>
                <a:cubicBezTo>
                  <a:pt x="205402" y="590532"/>
                  <a:pt x="193165" y="579494"/>
                  <a:pt x="188285" y="564857"/>
                </a:cubicBezTo>
                <a:lnTo>
                  <a:pt x="175448" y="526344"/>
                </a:lnTo>
                <a:cubicBezTo>
                  <a:pt x="182293" y="423657"/>
                  <a:pt x="212891" y="424712"/>
                  <a:pt x="220380" y="404386"/>
                </a:cubicBezTo>
                <a:close/>
                <a:moveTo>
                  <a:pt x="3243185" y="0"/>
                </a:moveTo>
                <a:lnTo>
                  <a:pt x="2298567" y="0"/>
                </a:lnTo>
                <a:lnTo>
                  <a:pt x="2293659" y="51351"/>
                </a:lnTo>
                <a:cubicBezTo>
                  <a:pt x="2291895" y="63701"/>
                  <a:pt x="2281101" y="72919"/>
                  <a:pt x="2274403" y="83445"/>
                </a:cubicBezTo>
                <a:cubicBezTo>
                  <a:pt x="2266120" y="96461"/>
                  <a:pt x="2257985" y="109614"/>
                  <a:pt x="2248728" y="121958"/>
                </a:cubicBezTo>
                <a:cubicBezTo>
                  <a:pt x="2233323" y="142498"/>
                  <a:pt x="2227760" y="154908"/>
                  <a:pt x="2203796" y="166890"/>
                </a:cubicBezTo>
                <a:cubicBezTo>
                  <a:pt x="2195906" y="170835"/>
                  <a:pt x="2186679" y="171169"/>
                  <a:pt x="2178121" y="173308"/>
                </a:cubicBezTo>
                <a:cubicBezTo>
                  <a:pt x="2148108" y="203321"/>
                  <a:pt x="2169307" y="185236"/>
                  <a:pt x="2126770" y="211821"/>
                </a:cubicBezTo>
                <a:cubicBezTo>
                  <a:pt x="2106184" y="224688"/>
                  <a:pt x="2106188" y="227757"/>
                  <a:pt x="2081838" y="237497"/>
                </a:cubicBezTo>
                <a:cubicBezTo>
                  <a:pt x="2069275" y="242522"/>
                  <a:pt x="2054585" y="242828"/>
                  <a:pt x="2043325" y="250334"/>
                </a:cubicBezTo>
                <a:cubicBezTo>
                  <a:pt x="2023241" y="263724"/>
                  <a:pt x="1993522" y="284687"/>
                  <a:pt x="1972718" y="288847"/>
                </a:cubicBezTo>
                <a:lnTo>
                  <a:pt x="1940624" y="295266"/>
                </a:lnTo>
                <a:cubicBezTo>
                  <a:pt x="1932066" y="299545"/>
                  <a:pt x="1923257" y="303356"/>
                  <a:pt x="1914949" y="308104"/>
                </a:cubicBezTo>
                <a:cubicBezTo>
                  <a:pt x="1908251" y="311931"/>
                  <a:pt x="1902783" y="317902"/>
                  <a:pt x="1895693" y="320941"/>
                </a:cubicBezTo>
                <a:cubicBezTo>
                  <a:pt x="1887584" y="324416"/>
                  <a:pt x="1878467" y="324825"/>
                  <a:pt x="1870017" y="327360"/>
                </a:cubicBezTo>
                <a:cubicBezTo>
                  <a:pt x="1857056" y="331248"/>
                  <a:pt x="1844633" y="336916"/>
                  <a:pt x="1831504" y="340198"/>
                </a:cubicBezTo>
                <a:cubicBezTo>
                  <a:pt x="1814387" y="344477"/>
                  <a:pt x="1796892" y="347456"/>
                  <a:pt x="1780154" y="353035"/>
                </a:cubicBezTo>
                <a:cubicBezTo>
                  <a:pt x="1773735" y="355175"/>
                  <a:pt x="1766812" y="356168"/>
                  <a:pt x="1760897" y="359454"/>
                </a:cubicBezTo>
                <a:cubicBezTo>
                  <a:pt x="1709553" y="387979"/>
                  <a:pt x="1738400" y="384335"/>
                  <a:pt x="1683871" y="397967"/>
                </a:cubicBezTo>
                <a:cubicBezTo>
                  <a:pt x="1666755" y="402246"/>
                  <a:pt x="1649259" y="405226"/>
                  <a:pt x="1632521" y="410805"/>
                </a:cubicBezTo>
                <a:cubicBezTo>
                  <a:pt x="1619683" y="415084"/>
                  <a:pt x="1607136" y="420361"/>
                  <a:pt x="1594008" y="423642"/>
                </a:cubicBezTo>
                <a:cubicBezTo>
                  <a:pt x="1585449" y="425782"/>
                  <a:pt x="1576593" y="426964"/>
                  <a:pt x="1568333" y="430061"/>
                </a:cubicBezTo>
                <a:cubicBezTo>
                  <a:pt x="1559373" y="433421"/>
                  <a:pt x="1551617" y="439539"/>
                  <a:pt x="1542657" y="442899"/>
                </a:cubicBezTo>
                <a:cubicBezTo>
                  <a:pt x="1534397" y="445997"/>
                  <a:pt x="1525465" y="446895"/>
                  <a:pt x="1516982" y="449318"/>
                </a:cubicBezTo>
                <a:cubicBezTo>
                  <a:pt x="1510476" y="451177"/>
                  <a:pt x="1504231" y="453878"/>
                  <a:pt x="1497725" y="455737"/>
                </a:cubicBezTo>
                <a:cubicBezTo>
                  <a:pt x="1488128" y="458478"/>
                  <a:pt x="1463054" y="463444"/>
                  <a:pt x="1452794" y="468574"/>
                </a:cubicBezTo>
                <a:cubicBezTo>
                  <a:pt x="1445893" y="472024"/>
                  <a:pt x="1440911" y="479143"/>
                  <a:pt x="1433537" y="481412"/>
                </a:cubicBezTo>
                <a:cubicBezTo>
                  <a:pt x="1412682" y="487829"/>
                  <a:pt x="1369349" y="494250"/>
                  <a:pt x="1369349" y="494250"/>
                </a:cubicBezTo>
                <a:cubicBezTo>
                  <a:pt x="1307265" y="540813"/>
                  <a:pt x="1373427" y="495420"/>
                  <a:pt x="1324417" y="519925"/>
                </a:cubicBezTo>
                <a:cubicBezTo>
                  <a:pt x="1296720" y="533774"/>
                  <a:pt x="1314945" y="532728"/>
                  <a:pt x="1285904" y="539181"/>
                </a:cubicBezTo>
                <a:cubicBezTo>
                  <a:pt x="1273199" y="542005"/>
                  <a:pt x="1260096" y="542777"/>
                  <a:pt x="1247391" y="545600"/>
                </a:cubicBezTo>
                <a:cubicBezTo>
                  <a:pt x="1214234" y="552969"/>
                  <a:pt x="1227302" y="562451"/>
                  <a:pt x="1176784" y="564857"/>
                </a:cubicBezTo>
                <a:lnTo>
                  <a:pt x="907194" y="577694"/>
                </a:lnTo>
                <a:cubicBezTo>
                  <a:pt x="898635" y="579834"/>
                  <a:pt x="890340" y="584113"/>
                  <a:pt x="881518" y="584113"/>
                </a:cubicBezTo>
                <a:cubicBezTo>
                  <a:pt x="806601" y="584113"/>
                  <a:pt x="731365" y="585537"/>
                  <a:pt x="656860" y="577694"/>
                </a:cubicBezTo>
                <a:cubicBezTo>
                  <a:pt x="647832" y="576744"/>
                  <a:pt x="643415" y="565411"/>
                  <a:pt x="637603" y="558438"/>
                </a:cubicBezTo>
                <a:cubicBezTo>
                  <a:pt x="587103" y="497837"/>
                  <a:pt x="656946" y="577823"/>
                  <a:pt x="618347" y="519925"/>
                </a:cubicBezTo>
                <a:cubicBezTo>
                  <a:pt x="613311" y="512372"/>
                  <a:pt x="604902" y="507642"/>
                  <a:pt x="599090" y="500668"/>
                </a:cubicBezTo>
                <a:cubicBezTo>
                  <a:pt x="576756" y="473868"/>
                  <a:pt x="598608" y="485530"/>
                  <a:pt x="566996" y="474993"/>
                </a:cubicBezTo>
                <a:cubicBezTo>
                  <a:pt x="564857" y="468574"/>
                  <a:pt x="564804" y="461020"/>
                  <a:pt x="560577" y="455737"/>
                </a:cubicBezTo>
                <a:cubicBezTo>
                  <a:pt x="548314" y="440407"/>
                  <a:pt x="537569" y="444232"/>
                  <a:pt x="522064" y="436480"/>
                </a:cubicBezTo>
                <a:cubicBezTo>
                  <a:pt x="515164" y="433030"/>
                  <a:pt x="509858" y="426775"/>
                  <a:pt x="502808" y="423642"/>
                </a:cubicBezTo>
                <a:cubicBezTo>
                  <a:pt x="490442" y="418147"/>
                  <a:pt x="475555" y="418311"/>
                  <a:pt x="464295" y="410805"/>
                </a:cubicBezTo>
                <a:cubicBezTo>
                  <a:pt x="457876" y="406526"/>
                  <a:pt x="452582" y="399584"/>
                  <a:pt x="445038" y="397967"/>
                </a:cubicBezTo>
                <a:cubicBezTo>
                  <a:pt x="421930" y="393015"/>
                  <a:pt x="397967" y="393688"/>
                  <a:pt x="374431" y="391548"/>
                </a:cubicBezTo>
                <a:cubicBezTo>
                  <a:pt x="320996" y="378189"/>
                  <a:pt x="373828" y="394456"/>
                  <a:pt x="329500" y="372292"/>
                </a:cubicBezTo>
                <a:cubicBezTo>
                  <a:pt x="323448" y="369266"/>
                  <a:pt x="316158" y="369159"/>
                  <a:pt x="310243" y="365873"/>
                </a:cubicBezTo>
                <a:cubicBezTo>
                  <a:pt x="296756" y="358380"/>
                  <a:pt x="271730" y="340198"/>
                  <a:pt x="271730" y="340198"/>
                </a:cubicBezTo>
                <a:cubicBezTo>
                  <a:pt x="259107" y="321264"/>
                  <a:pt x="258170" y="317130"/>
                  <a:pt x="239636" y="301685"/>
                </a:cubicBezTo>
                <a:cubicBezTo>
                  <a:pt x="212096" y="278735"/>
                  <a:pt x="226695" y="300277"/>
                  <a:pt x="201123" y="269591"/>
                </a:cubicBezTo>
                <a:cubicBezTo>
                  <a:pt x="180961" y="245397"/>
                  <a:pt x="192235" y="238813"/>
                  <a:pt x="149773" y="224659"/>
                </a:cubicBezTo>
                <a:lnTo>
                  <a:pt x="111260" y="211821"/>
                </a:lnTo>
                <a:cubicBezTo>
                  <a:pt x="104841" y="209682"/>
                  <a:pt x="97633" y="209156"/>
                  <a:pt x="92003" y="205402"/>
                </a:cubicBezTo>
                <a:cubicBezTo>
                  <a:pt x="85584" y="201123"/>
                  <a:pt x="78673" y="197503"/>
                  <a:pt x="72747" y="192565"/>
                </a:cubicBezTo>
                <a:cubicBezTo>
                  <a:pt x="23324" y="151379"/>
                  <a:pt x="82044" y="192344"/>
                  <a:pt x="34234" y="160471"/>
                </a:cubicBezTo>
                <a:cubicBezTo>
                  <a:pt x="25675" y="147633"/>
                  <a:pt x="7748" y="137365"/>
                  <a:pt x="8558" y="121958"/>
                </a:cubicBezTo>
                <a:cubicBezTo>
                  <a:pt x="10157" y="91584"/>
                  <a:pt x="6161" y="51646"/>
                  <a:pt x="11877" y="15345"/>
                </a:cubicBezTo>
                <a:lnTo>
                  <a:pt x="16098" y="0"/>
                </a:lnTo>
                <a:lnTo>
                  <a:pt x="0" y="0"/>
                </a:lnTo>
                <a:lnTo>
                  <a:pt x="0" y="1540363"/>
                </a:lnTo>
                <a:lnTo>
                  <a:pt x="234477" y="1584265"/>
                </a:lnTo>
                <a:lnTo>
                  <a:pt x="512026" y="1634009"/>
                </a:lnTo>
                <a:lnTo>
                  <a:pt x="790802" y="1682702"/>
                </a:lnTo>
                <a:lnTo>
                  <a:pt x="1070807" y="1724388"/>
                </a:lnTo>
                <a:lnTo>
                  <a:pt x="1349583" y="1766425"/>
                </a:lnTo>
                <a:lnTo>
                  <a:pt x="1629588" y="1805660"/>
                </a:lnTo>
                <a:lnTo>
                  <a:pt x="1905908" y="1839289"/>
                </a:lnTo>
                <a:lnTo>
                  <a:pt x="2185913" y="1871167"/>
                </a:lnTo>
                <a:lnTo>
                  <a:pt x="2450068" y="1898718"/>
                </a:lnTo>
                <a:lnTo>
                  <a:pt x="3243185" y="1898718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625290-97B7-41E9-9685-D438F86FC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3"/>
          <a:stretch>
            <a:fillRect/>
          </a:stretch>
        </p:blipFill>
        <p:spPr>
          <a:xfrm>
            <a:off x="0" y="857251"/>
            <a:ext cx="8708573" cy="3992171"/>
          </a:xfrm>
          <a:custGeom>
            <a:avLst/>
            <a:gdLst>
              <a:gd name="connsiteX0" fmla="*/ 0 w 11611430"/>
              <a:gd name="connsiteY0" fmla="*/ 0 h 5322895"/>
              <a:gd name="connsiteX1" fmla="*/ 11611430 w 11611430"/>
              <a:gd name="connsiteY1" fmla="*/ 0 h 5322895"/>
              <a:gd name="connsiteX2" fmla="*/ 11611430 w 11611430"/>
              <a:gd name="connsiteY2" fmla="*/ 4911695 h 5322895"/>
              <a:gd name="connsiteX3" fmla="*/ 11401197 w 11611430"/>
              <a:gd name="connsiteY3" fmla="*/ 4948416 h 5322895"/>
              <a:gd name="connsiteX4" fmla="*/ 11121192 w 11611430"/>
              <a:gd name="connsiteY4" fmla="*/ 4990102 h 5322895"/>
              <a:gd name="connsiteX5" fmla="*/ 10842416 w 11611430"/>
              <a:gd name="connsiteY5" fmla="*/ 5032139 h 5322895"/>
              <a:gd name="connsiteX6" fmla="*/ 10562411 w 11611430"/>
              <a:gd name="connsiteY6" fmla="*/ 5071374 h 5322895"/>
              <a:gd name="connsiteX7" fmla="*/ 10286091 w 11611430"/>
              <a:gd name="connsiteY7" fmla="*/ 5105003 h 5322895"/>
              <a:gd name="connsiteX8" fmla="*/ 10006086 w 11611430"/>
              <a:gd name="connsiteY8" fmla="*/ 5136881 h 5322895"/>
              <a:gd name="connsiteX9" fmla="*/ 9727310 w 11611430"/>
              <a:gd name="connsiteY9" fmla="*/ 5165957 h 5322895"/>
              <a:gd name="connsiteX10" fmla="*/ 9453445 w 11611430"/>
              <a:gd name="connsiteY10" fmla="*/ 5191179 h 5322895"/>
              <a:gd name="connsiteX11" fmla="*/ 9175897 w 11611430"/>
              <a:gd name="connsiteY11" fmla="*/ 5216401 h 5322895"/>
              <a:gd name="connsiteX12" fmla="*/ 8902033 w 11611430"/>
              <a:gd name="connsiteY12" fmla="*/ 5237420 h 5322895"/>
              <a:gd name="connsiteX13" fmla="*/ 8628169 w 11611430"/>
              <a:gd name="connsiteY13" fmla="*/ 5253884 h 5322895"/>
              <a:gd name="connsiteX14" fmla="*/ 8355533 w 11611430"/>
              <a:gd name="connsiteY14" fmla="*/ 5271050 h 5322895"/>
              <a:gd name="connsiteX15" fmla="*/ 8085353 w 11611430"/>
              <a:gd name="connsiteY15" fmla="*/ 5285412 h 5322895"/>
              <a:gd name="connsiteX16" fmla="*/ 7817629 w 11611430"/>
              <a:gd name="connsiteY16" fmla="*/ 5295571 h 5322895"/>
              <a:gd name="connsiteX17" fmla="*/ 7549905 w 11611430"/>
              <a:gd name="connsiteY17" fmla="*/ 5304329 h 5322895"/>
              <a:gd name="connsiteX18" fmla="*/ 7284638 w 11611430"/>
              <a:gd name="connsiteY18" fmla="*/ 5312736 h 5322895"/>
              <a:gd name="connsiteX19" fmla="*/ 7023055 w 11611430"/>
              <a:gd name="connsiteY19" fmla="*/ 5316590 h 5322895"/>
              <a:gd name="connsiteX20" fmla="*/ 6761472 w 11611430"/>
              <a:gd name="connsiteY20" fmla="*/ 5320793 h 5322895"/>
              <a:gd name="connsiteX21" fmla="*/ 6503573 w 11611430"/>
              <a:gd name="connsiteY21" fmla="*/ 5322895 h 5322895"/>
              <a:gd name="connsiteX22" fmla="*/ 6248130 w 11611430"/>
              <a:gd name="connsiteY22" fmla="*/ 5320793 h 5322895"/>
              <a:gd name="connsiteX23" fmla="*/ 5995144 w 11611430"/>
              <a:gd name="connsiteY23" fmla="*/ 5320793 h 5322895"/>
              <a:gd name="connsiteX24" fmla="*/ 5744613 w 11611430"/>
              <a:gd name="connsiteY24" fmla="*/ 5316590 h 5322895"/>
              <a:gd name="connsiteX25" fmla="*/ 5498995 w 11611430"/>
              <a:gd name="connsiteY25" fmla="*/ 5310284 h 5322895"/>
              <a:gd name="connsiteX26" fmla="*/ 5255834 w 11611430"/>
              <a:gd name="connsiteY26" fmla="*/ 5304329 h 5322895"/>
              <a:gd name="connsiteX27" fmla="*/ 5017584 w 11611430"/>
              <a:gd name="connsiteY27" fmla="*/ 5297673 h 5322895"/>
              <a:gd name="connsiteX28" fmla="*/ 4785514 w 11611430"/>
              <a:gd name="connsiteY28" fmla="*/ 5287726 h 5322895"/>
              <a:gd name="connsiteX29" fmla="*/ 4601441 w 11611430"/>
              <a:gd name="connsiteY29" fmla="*/ 4972173 h 5322895"/>
              <a:gd name="connsiteX30" fmla="*/ 4514210 w 11611430"/>
              <a:gd name="connsiteY30" fmla="*/ 4830422 h 5322895"/>
              <a:gd name="connsiteX31" fmla="*/ 4416075 w 11611430"/>
              <a:gd name="connsiteY31" fmla="*/ 4732288 h 5322895"/>
              <a:gd name="connsiteX32" fmla="*/ 4274324 w 11611430"/>
              <a:gd name="connsiteY32" fmla="*/ 4557826 h 5322895"/>
              <a:gd name="connsiteX33" fmla="*/ 4241613 w 11611430"/>
              <a:gd name="connsiteY33" fmla="*/ 4525113 h 5322895"/>
              <a:gd name="connsiteX34" fmla="*/ 4208901 w 11611430"/>
              <a:gd name="connsiteY34" fmla="*/ 4481499 h 5322895"/>
              <a:gd name="connsiteX35" fmla="*/ 4154382 w 11611430"/>
              <a:gd name="connsiteY35" fmla="*/ 4437883 h 5322895"/>
              <a:gd name="connsiteX36" fmla="*/ 4110766 w 11611430"/>
              <a:gd name="connsiteY36" fmla="*/ 4416075 h 5322895"/>
              <a:gd name="connsiteX37" fmla="*/ 4078054 w 11611430"/>
              <a:gd name="connsiteY37" fmla="*/ 4394267 h 5322895"/>
              <a:gd name="connsiteX38" fmla="*/ 4034439 w 11611430"/>
              <a:gd name="connsiteY38" fmla="*/ 4361556 h 5322895"/>
              <a:gd name="connsiteX39" fmla="*/ 3958111 w 11611430"/>
              <a:gd name="connsiteY39" fmla="*/ 4339747 h 5322895"/>
              <a:gd name="connsiteX40" fmla="*/ 3892688 w 11611430"/>
              <a:gd name="connsiteY40" fmla="*/ 4328844 h 5322895"/>
              <a:gd name="connsiteX41" fmla="*/ 3718226 w 11611430"/>
              <a:gd name="connsiteY41" fmla="*/ 4307036 h 5322895"/>
              <a:gd name="connsiteX42" fmla="*/ 3641899 w 11611430"/>
              <a:gd name="connsiteY42" fmla="*/ 4274324 h 5322895"/>
              <a:gd name="connsiteX43" fmla="*/ 3620091 w 11611430"/>
              <a:gd name="connsiteY43" fmla="*/ 4252517 h 5322895"/>
              <a:gd name="connsiteX44" fmla="*/ 3565572 w 11611430"/>
              <a:gd name="connsiteY44" fmla="*/ 4230709 h 5322895"/>
              <a:gd name="connsiteX45" fmla="*/ 3500148 w 11611430"/>
              <a:gd name="connsiteY45" fmla="*/ 4208901 h 5322895"/>
              <a:gd name="connsiteX46" fmla="*/ 3478341 w 11611430"/>
              <a:gd name="connsiteY46" fmla="*/ 4176190 h 5322895"/>
              <a:gd name="connsiteX47" fmla="*/ 3543764 w 11611430"/>
              <a:gd name="connsiteY47" fmla="*/ 4132574 h 5322895"/>
              <a:gd name="connsiteX48" fmla="*/ 3445629 w 11611430"/>
              <a:gd name="connsiteY48" fmla="*/ 4121670 h 5322895"/>
              <a:gd name="connsiteX49" fmla="*/ 3391109 w 11611430"/>
              <a:gd name="connsiteY49" fmla="*/ 4132574 h 5322895"/>
              <a:gd name="connsiteX50" fmla="*/ 3303878 w 11611430"/>
              <a:gd name="connsiteY50" fmla="*/ 4154381 h 5322895"/>
              <a:gd name="connsiteX51" fmla="*/ 3260263 w 11611430"/>
              <a:gd name="connsiteY51" fmla="*/ 4165285 h 5322895"/>
              <a:gd name="connsiteX52" fmla="*/ 3194839 w 11611430"/>
              <a:gd name="connsiteY52" fmla="*/ 4187093 h 5322895"/>
              <a:gd name="connsiteX53" fmla="*/ 3162128 w 11611430"/>
              <a:gd name="connsiteY53" fmla="*/ 4197997 h 5322895"/>
              <a:gd name="connsiteX54" fmla="*/ 3053089 w 11611430"/>
              <a:gd name="connsiteY54" fmla="*/ 4230709 h 5322895"/>
              <a:gd name="connsiteX55" fmla="*/ 2987666 w 11611430"/>
              <a:gd name="connsiteY55" fmla="*/ 4252517 h 5322895"/>
              <a:gd name="connsiteX56" fmla="*/ 2954954 w 11611430"/>
              <a:gd name="connsiteY56" fmla="*/ 4263420 h 5322895"/>
              <a:gd name="connsiteX57" fmla="*/ 2867723 w 11611430"/>
              <a:gd name="connsiteY57" fmla="*/ 4285228 h 5322895"/>
              <a:gd name="connsiteX58" fmla="*/ 2802300 w 11611430"/>
              <a:gd name="connsiteY58" fmla="*/ 4307036 h 5322895"/>
              <a:gd name="connsiteX59" fmla="*/ 2780492 w 11611430"/>
              <a:gd name="connsiteY59" fmla="*/ 4328844 h 5322895"/>
              <a:gd name="connsiteX60" fmla="*/ 2715069 w 11611430"/>
              <a:gd name="connsiteY60" fmla="*/ 4350652 h 5322895"/>
              <a:gd name="connsiteX61" fmla="*/ 2682357 w 11611430"/>
              <a:gd name="connsiteY61" fmla="*/ 4361556 h 5322895"/>
              <a:gd name="connsiteX62" fmla="*/ 2649646 w 11611430"/>
              <a:gd name="connsiteY62" fmla="*/ 4372459 h 5322895"/>
              <a:gd name="connsiteX63" fmla="*/ 2616933 w 11611430"/>
              <a:gd name="connsiteY63" fmla="*/ 4383363 h 5322895"/>
              <a:gd name="connsiteX64" fmla="*/ 2595126 w 11611430"/>
              <a:gd name="connsiteY64" fmla="*/ 4405171 h 5322895"/>
              <a:gd name="connsiteX65" fmla="*/ 2529703 w 11611430"/>
              <a:gd name="connsiteY65" fmla="*/ 4437883 h 5322895"/>
              <a:gd name="connsiteX66" fmla="*/ 2486087 w 11611430"/>
              <a:gd name="connsiteY66" fmla="*/ 4481499 h 5322895"/>
              <a:gd name="connsiteX67" fmla="*/ 2453375 w 11611430"/>
              <a:gd name="connsiteY67" fmla="*/ 4514210 h 5322895"/>
              <a:gd name="connsiteX68" fmla="*/ 2420664 w 11611430"/>
              <a:gd name="connsiteY68" fmla="*/ 4536017 h 5322895"/>
              <a:gd name="connsiteX69" fmla="*/ 2398856 w 11611430"/>
              <a:gd name="connsiteY69" fmla="*/ 4568729 h 5322895"/>
              <a:gd name="connsiteX70" fmla="*/ 2377048 w 11611430"/>
              <a:gd name="connsiteY70" fmla="*/ 4590537 h 5322895"/>
              <a:gd name="connsiteX71" fmla="*/ 2366144 w 11611430"/>
              <a:gd name="connsiteY71" fmla="*/ 4623249 h 5322895"/>
              <a:gd name="connsiteX72" fmla="*/ 2344336 w 11611430"/>
              <a:gd name="connsiteY72" fmla="*/ 4666865 h 5322895"/>
              <a:gd name="connsiteX73" fmla="*/ 2322528 w 11611430"/>
              <a:gd name="connsiteY73" fmla="*/ 4732288 h 5322895"/>
              <a:gd name="connsiteX74" fmla="*/ 2300721 w 11611430"/>
              <a:gd name="connsiteY74" fmla="*/ 4764999 h 5322895"/>
              <a:gd name="connsiteX75" fmla="*/ 2268010 w 11611430"/>
              <a:gd name="connsiteY75" fmla="*/ 4852231 h 5322895"/>
              <a:gd name="connsiteX76" fmla="*/ 2235297 w 11611430"/>
              <a:gd name="connsiteY76" fmla="*/ 4993981 h 5322895"/>
              <a:gd name="connsiteX77" fmla="*/ 2230567 w 11611430"/>
              <a:gd name="connsiteY77" fmla="*/ 5079209 h 5322895"/>
              <a:gd name="connsiteX78" fmla="*/ 2229538 w 11611430"/>
              <a:gd name="connsiteY78" fmla="*/ 5104344 h 5322895"/>
              <a:gd name="connsiteX79" fmla="*/ 1932621 w 11611430"/>
              <a:gd name="connsiteY79" fmla="*/ 5071374 h 5322895"/>
              <a:gd name="connsiteX80" fmla="*/ 1609634 w 11611430"/>
              <a:gd name="connsiteY80" fmla="*/ 5033891 h 5322895"/>
              <a:gd name="connsiteX81" fmla="*/ 1312435 w 11611430"/>
              <a:gd name="connsiteY81" fmla="*/ 4996408 h 5322895"/>
              <a:gd name="connsiteX82" fmla="*/ 1039799 w 11611430"/>
              <a:gd name="connsiteY82" fmla="*/ 4961027 h 5322895"/>
              <a:gd name="connsiteX83" fmla="*/ 797865 w 11611430"/>
              <a:gd name="connsiteY83" fmla="*/ 4927397 h 5322895"/>
              <a:gd name="connsiteX84" fmla="*/ 579265 w 11611430"/>
              <a:gd name="connsiteY84" fmla="*/ 4895519 h 5322895"/>
              <a:gd name="connsiteX85" fmla="*/ 395052 w 11611430"/>
              <a:gd name="connsiteY85" fmla="*/ 4868896 h 5322895"/>
              <a:gd name="connsiteX86" fmla="*/ 240312 w 11611430"/>
              <a:gd name="connsiteY86" fmla="*/ 4843673 h 5322895"/>
              <a:gd name="connsiteX87" fmla="*/ 27853 w 11611430"/>
              <a:gd name="connsiteY87" fmla="*/ 4807592 h 5322895"/>
              <a:gd name="connsiteX88" fmla="*/ 0 w 11611430"/>
              <a:gd name="connsiteY88" fmla="*/ 4802879 h 5322895"/>
              <a:gd name="connsiteX89" fmla="*/ 0 w 11611430"/>
              <a:gd name="connsiteY89" fmla="*/ 3753332 h 5322895"/>
              <a:gd name="connsiteX90" fmla="*/ 0 w 11611430"/>
              <a:gd name="connsiteY90" fmla="*/ 3571886 h 5322895"/>
              <a:gd name="connsiteX91" fmla="*/ 0 w 11611430"/>
              <a:gd name="connsiteY91" fmla="*/ 471948 h 5322895"/>
              <a:gd name="connsiteX92" fmla="*/ 0 w 11611430"/>
              <a:gd name="connsiteY92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1611430" h="5322895">
                <a:moveTo>
                  <a:pt x="0" y="0"/>
                </a:moveTo>
                <a:lnTo>
                  <a:pt x="11611430" y="0"/>
                </a:lnTo>
                <a:lnTo>
                  <a:pt x="11611430" y="4911695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5514" y="5287726"/>
                </a:lnTo>
                <a:lnTo>
                  <a:pt x="4601441" y="4972173"/>
                </a:lnTo>
                <a:cubicBezTo>
                  <a:pt x="4573183" y="4924429"/>
                  <a:pt x="4553441" y="4869653"/>
                  <a:pt x="4514210" y="4830422"/>
                </a:cubicBezTo>
                <a:cubicBezTo>
                  <a:pt x="4481500" y="4797711"/>
                  <a:pt x="4446637" y="4767016"/>
                  <a:pt x="4416075" y="4732288"/>
                </a:cubicBezTo>
                <a:cubicBezTo>
                  <a:pt x="4366574" y="4676037"/>
                  <a:pt x="4327307" y="4610810"/>
                  <a:pt x="4274324" y="4557826"/>
                </a:cubicBezTo>
                <a:cubicBezTo>
                  <a:pt x="4263420" y="4546922"/>
                  <a:pt x="4251649" y="4536822"/>
                  <a:pt x="4241613" y="4525113"/>
                </a:cubicBezTo>
                <a:cubicBezTo>
                  <a:pt x="4229786" y="4511315"/>
                  <a:pt x="4220536" y="4495459"/>
                  <a:pt x="4208901" y="4481499"/>
                </a:cubicBezTo>
                <a:cubicBezTo>
                  <a:pt x="4192618" y="4461959"/>
                  <a:pt x="4176792" y="4450689"/>
                  <a:pt x="4154382" y="4437883"/>
                </a:cubicBezTo>
                <a:cubicBezTo>
                  <a:pt x="4140269" y="4429818"/>
                  <a:pt x="4124878" y="4424139"/>
                  <a:pt x="4110766" y="4416075"/>
                </a:cubicBezTo>
                <a:cubicBezTo>
                  <a:pt x="4099388" y="4409573"/>
                  <a:pt x="4088718" y="4401884"/>
                  <a:pt x="4078054" y="4394267"/>
                </a:cubicBezTo>
                <a:cubicBezTo>
                  <a:pt x="4063266" y="4383705"/>
                  <a:pt x="4050217" y="4370572"/>
                  <a:pt x="4034439" y="4361556"/>
                </a:cubicBezTo>
                <a:cubicBezTo>
                  <a:pt x="4023246" y="4355160"/>
                  <a:pt x="3966283" y="4341382"/>
                  <a:pt x="3958111" y="4339747"/>
                </a:cubicBezTo>
                <a:cubicBezTo>
                  <a:pt x="3936432" y="4335411"/>
                  <a:pt x="3914626" y="4331587"/>
                  <a:pt x="3892688" y="4328844"/>
                </a:cubicBezTo>
                <a:cubicBezTo>
                  <a:pt x="3823740" y="4320226"/>
                  <a:pt x="3782100" y="4321230"/>
                  <a:pt x="3718226" y="4307036"/>
                </a:cubicBezTo>
                <a:cubicBezTo>
                  <a:pt x="3696418" y="4302190"/>
                  <a:pt x="3658568" y="4285437"/>
                  <a:pt x="3641899" y="4274324"/>
                </a:cubicBezTo>
                <a:cubicBezTo>
                  <a:pt x="3633345" y="4268622"/>
                  <a:pt x="3629017" y="4257617"/>
                  <a:pt x="3620091" y="4252517"/>
                </a:cubicBezTo>
                <a:cubicBezTo>
                  <a:pt x="3603097" y="4242806"/>
                  <a:pt x="3583967" y="4237398"/>
                  <a:pt x="3565572" y="4230709"/>
                </a:cubicBezTo>
                <a:cubicBezTo>
                  <a:pt x="3543968" y="4222853"/>
                  <a:pt x="3500148" y="4208901"/>
                  <a:pt x="3500148" y="4208901"/>
                </a:cubicBezTo>
                <a:cubicBezTo>
                  <a:pt x="3475771" y="4184523"/>
                  <a:pt x="3478341" y="4197373"/>
                  <a:pt x="3478341" y="4176190"/>
                </a:cubicBezTo>
                <a:lnTo>
                  <a:pt x="3543764" y="4132574"/>
                </a:lnTo>
                <a:cubicBezTo>
                  <a:pt x="3511052" y="4128939"/>
                  <a:pt x="3478542" y="4121670"/>
                  <a:pt x="3445629" y="4121670"/>
                </a:cubicBezTo>
                <a:cubicBezTo>
                  <a:pt x="3427096" y="4121670"/>
                  <a:pt x="3409168" y="4128407"/>
                  <a:pt x="3391109" y="4132574"/>
                </a:cubicBezTo>
                <a:cubicBezTo>
                  <a:pt x="3361904" y="4139313"/>
                  <a:pt x="3332955" y="4147112"/>
                  <a:pt x="3303878" y="4154381"/>
                </a:cubicBezTo>
                <a:cubicBezTo>
                  <a:pt x="3289340" y="4158016"/>
                  <a:pt x="3274480" y="4160547"/>
                  <a:pt x="3260263" y="4165285"/>
                </a:cubicBezTo>
                <a:lnTo>
                  <a:pt x="3194839" y="4187093"/>
                </a:lnTo>
                <a:cubicBezTo>
                  <a:pt x="3183935" y="4190728"/>
                  <a:pt x="3173278" y="4195209"/>
                  <a:pt x="3162128" y="4197997"/>
                </a:cubicBezTo>
                <a:cubicBezTo>
                  <a:pt x="3096214" y="4214476"/>
                  <a:pt x="3132724" y="4204163"/>
                  <a:pt x="3053089" y="4230709"/>
                </a:cubicBezTo>
                <a:lnTo>
                  <a:pt x="2987666" y="4252517"/>
                </a:lnTo>
                <a:cubicBezTo>
                  <a:pt x="2976762" y="4256151"/>
                  <a:pt x="2966105" y="4260632"/>
                  <a:pt x="2954954" y="4263420"/>
                </a:cubicBezTo>
                <a:cubicBezTo>
                  <a:pt x="2925877" y="4270689"/>
                  <a:pt x="2896157" y="4275751"/>
                  <a:pt x="2867723" y="4285228"/>
                </a:cubicBezTo>
                <a:lnTo>
                  <a:pt x="2802300" y="4307036"/>
                </a:lnTo>
                <a:cubicBezTo>
                  <a:pt x="2795031" y="4314305"/>
                  <a:pt x="2789687" y="4324247"/>
                  <a:pt x="2780492" y="4328844"/>
                </a:cubicBezTo>
                <a:cubicBezTo>
                  <a:pt x="2759931" y="4339124"/>
                  <a:pt x="2736876" y="4343382"/>
                  <a:pt x="2715069" y="4350652"/>
                </a:cubicBezTo>
                <a:lnTo>
                  <a:pt x="2682357" y="4361556"/>
                </a:lnTo>
                <a:lnTo>
                  <a:pt x="2649646" y="4372459"/>
                </a:lnTo>
                <a:lnTo>
                  <a:pt x="2616933" y="4383363"/>
                </a:lnTo>
                <a:cubicBezTo>
                  <a:pt x="2609664" y="4390632"/>
                  <a:pt x="2603941" y="4399883"/>
                  <a:pt x="2595126" y="4405171"/>
                </a:cubicBezTo>
                <a:cubicBezTo>
                  <a:pt x="2530624" y="4443872"/>
                  <a:pt x="2594048" y="4382729"/>
                  <a:pt x="2529703" y="4437883"/>
                </a:cubicBezTo>
                <a:cubicBezTo>
                  <a:pt x="2514092" y="4451263"/>
                  <a:pt x="2500625" y="4466960"/>
                  <a:pt x="2486087" y="4481499"/>
                </a:cubicBezTo>
                <a:cubicBezTo>
                  <a:pt x="2475183" y="4492403"/>
                  <a:pt x="2466206" y="4505657"/>
                  <a:pt x="2453375" y="4514210"/>
                </a:cubicBezTo>
                <a:lnTo>
                  <a:pt x="2420664" y="4536017"/>
                </a:lnTo>
                <a:cubicBezTo>
                  <a:pt x="2413395" y="4546922"/>
                  <a:pt x="2407042" y="4558496"/>
                  <a:pt x="2398856" y="4568729"/>
                </a:cubicBezTo>
                <a:cubicBezTo>
                  <a:pt x="2392434" y="4576756"/>
                  <a:pt x="2382337" y="4581722"/>
                  <a:pt x="2377048" y="4590537"/>
                </a:cubicBezTo>
                <a:cubicBezTo>
                  <a:pt x="2371134" y="4600393"/>
                  <a:pt x="2370672" y="4612684"/>
                  <a:pt x="2366144" y="4623249"/>
                </a:cubicBezTo>
                <a:cubicBezTo>
                  <a:pt x="2359741" y="4638189"/>
                  <a:pt x="2350374" y="4651772"/>
                  <a:pt x="2344336" y="4666865"/>
                </a:cubicBezTo>
                <a:cubicBezTo>
                  <a:pt x="2335799" y="4688208"/>
                  <a:pt x="2335280" y="4713161"/>
                  <a:pt x="2322528" y="4732288"/>
                </a:cubicBezTo>
                <a:cubicBezTo>
                  <a:pt x="2315259" y="4743192"/>
                  <a:pt x="2306582" y="4753278"/>
                  <a:pt x="2300721" y="4764999"/>
                </a:cubicBezTo>
                <a:cubicBezTo>
                  <a:pt x="2296862" y="4772717"/>
                  <a:pt x="2272055" y="4834699"/>
                  <a:pt x="2268010" y="4852231"/>
                </a:cubicBezTo>
                <a:cubicBezTo>
                  <a:pt x="2231919" y="5008621"/>
                  <a:pt x="2261653" y="4914917"/>
                  <a:pt x="2235297" y="4993981"/>
                </a:cubicBezTo>
                <a:cubicBezTo>
                  <a:pt x="2233101" y="5029118"/>
                  <a:pt x="2231590" y="5057039"/>
                  <a:pt x="2230567" y="5079209"/>
                </a:cubicBezTo>
                <a:lnTo>
                  <a:pt x="2229538" y="5104344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406" y="2398486"/>
            <a:ext cx="6337187" cy="18160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dirty="0"/>
              <a:t>INCLUSION is necessary for increasing the number of Native American attorneys practicing law. </a:t>
            </a:r>
          </a:p>
        </p:txBody>
      </p:sp>
    </p:spTree>
    <p:extLst>
      <p:ext uri="{BB962C8B-B14F-4D97-AF65-F5344CB8AC3E}">
        <p14:creationId xmlns:p14="http://schemas.microsoft.com/office/powerpoint/2010/main" val="3463730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7DE2AFF0-0440-4F06-B1DF-78376F2D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AB6B45E-632E-4C37-A285-6FAD80F71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2"/>
            <a:ext cx="3094482" cy="6858002"/>
          </a:xfrm>
          <a:custGeom>
            <a:avLst/>
            <a:gdLst>
              <a:gd name="connsiteX0" fmla="*/ 4125976 w 4125976"/>
              <a:gd name="connsiteY0" fmla="*/ 0 h 6858002"/>
              <a:gd name="connsiteX1" fmla="*/ 1300393 w 4125976"/>
              <a:gd name="connsiteY1" fmla="*/ 0 h 6858002"/>
              <a:gd name="connsiteX2" fmla="*/ 1300393 w 4125976"/>
              <a:gd name="connsiteY2" fmla="*/ 2 h 6858002"/>
              <a:gd name="connsiteX3" fmla="*/ 1155520 w 4125976"/>
              <a:gd name="connsiteY3" fmla="*/ 2 h 6858002"/>
              <a:gd name="connsiteX4" fmla="*/ 1074856 w 4125976"/>
              <a:gd name="connsiteY4" fmla="*/ 88573 h 6858002"/>
              <a:gd name="connsiteX5" fmla="*/ 0 w 4125976"/>
              <a:gd name="connsiteY5" fmla="*/ 3396600 h 6858002"/>
              <a:gd name="connsiteX6" fmla="*/ 1222540 w 4125976"/>
              <a:gd name="connsiteY6" fmla="*/ 6858002 h 6858002"/>
              <a:gd name="connsiteX7" fmla="*/ 4125598 w 4125976"/>
              <a:gd name="connsiteY7" fmla="*/ 6858002 h 6858002"/>
              <a:gd name="connsiteX8" fmla="*/ 4125976 w 4125976"/>
              <a:gd name="connsiteY8" fmla="*/ 685760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5976" h="6858002">
                <a:moveTo>
                  <a:pt x="4125976" y="0"/>
                </a:moveTo>
                <a:lnTo>
                  <a:pt x="1300393" y="0"/>
                </a:lnTo>
                <a:lnTo>
                  <a:pt x="1300393" y="2"/>
                </a:lnTo>
                <a:lnTo>
                  <a:pt x="1155520" y="2"/>
                </a:lnTo>
                <a:lnTo>
                  <a:pt x="1074856" y="88573"/>
                </a:lnTo>
                <a:cubicBezTo>
                  <a:pt x="422987" y="841260"/>
                  <a:pt x="0" y="2042663"/>
                  <a:pt x="0" y="3396600"/>
                </a:cubicBezTo>
                <a:cubicBezTo>
                  <a:pt x="0" y="4846647"/>
                  <a:pt x="488259" y="6121285"/>
                  <a:pt x="1222540" y="6858002"/>
                </a:cubicBezTo>
                <a:cubicBezTo>
                  <a:pt x="4125598" y="6858002"/>
                  <a:pt x="4125598" y="6858002"/>
                  <a:pt x="4125598" y="6858002"/>
                </a:cubicBezTo>
                <a:lnTo>
                  <a:pt x="4125976" y="68576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43466"/>
            <a:ext cx="2305050" cy="514773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Let’s Look at Some Numbers…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4ECFD4-AA7E-4373-8EDB-4094057085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283733"/>
              </p:ext>
            </p:extLst>
          </p:nvPr>
        </p:nvGraphicFramePr>
        <p:xfrm>
          <a:off x="3429000" y="643466"/>
          <a:ext cx="5200650" cy="5757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895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sz="3200" dirty="0"/>
              <a:t>2015 NABA Recommendations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333ED0-E323-4679-AC68-737E6985A9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037279"/>
              </p:ext>
            </p:extLst>
          </p:nvPr>
        </p:nvGraphicFramePr>
        <p:xfrm>
          <a:off x="228600" y="2406400"/>
          <a:ext cx="8610600" cy="3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9282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DD536F-3F4A-4B15-A2D3-B9FB07F12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4F8797-ED77-4C70-AAEA-0DE48267C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AD06229-FEB7-4CC9-8BE7-1A9457B9C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1"/>
            <a:ext cx="9144000" cy="3992171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B44E02-2041-49BE-AF61-F91454DC3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49" r="62095"/>
          <a:stretch/>
        </p:blipFill>
        <p:spPr>
          <a:xfrm flipH="1">
            <a:off x="6711611" y="3306535"/>
            <a:ext cx="2432389" cy="1424039"/>
          </a:xfrm>
          <a:custGeom>
            <a:avLst/>
            <a:gdLst>
              <a:gd name="connsiteX0" fmla="*/ 220380 w 3243185"/>
              <a:gd name="connsiteY0" fmla="*/ 404386 h 1898718"/>
              <a:gd name="connsiteX1" fmla="*/ 278149 w 3243185"/>
              <a:gd name="connsiteY1" fmla="*/ 410805 h 1898718"/>
              <a:gd name="connsiteX2" fmla="*/ 297405 w 3243185"/>
              <a:gd name="connsiteY2" fmla="*/ 423642 h 1898718"/>
              <a:gd name="connsiteX3" fmla="*/ 316662 w 3243185"/>
              <a:gd name="connsiteY3" fmla="*/ 430061 h 1898718"/>
              <a:gd name="connsiteX4" fmla="*/ 355175 w 3243185"/>
              <a:gd name="connsiteY4" fmla="*/ 455737 h 1898718"/>
              <a:gd name="connsiteX5" fmla="*/ 406525 w 3243185"/>
              <a:gd name="connsiteY5" fmla="*/ 468574 h 1898718"/>
              <a:gd name="connsiteX6" fmla="*/ 425782 w 3243185"/>
              <a:gd name="connsiteY6" fmla="*/ 481412 h 1898718"/>
              <a:gd name="connsiteX7" fmla="*/ 445038 w 3243185"/>
              <a:gd name="connsiteY7" fmla="*/ 487831 h 1898718"/>
              <a:gd name="connsiteX8" fmla="*/ 483551 w 3243185"/>
              <a:gd name="connsiteY8" fmla="*/ 526344 h 1898718"/>
              <a:gd name="connsiteX9" fmla="*/ 483551 w 3243185"/>
              <a:gd name="connsiteY9" fmla="*/ 609788 h 1898718"/>
              <a:gd name="connsiteX10" fmla="*/ 445038 w 3243185"/>
              <a:gd name="connsiteY10" fmla="*/ 635464 h 1898718"/>
              <a:gd name="connsiteX11" fmla="*/ 246055 w 3243185"/>
              <a:gd name="connsiteY11" fmla="*/ 629045 h 1898718"/>
              <a:gd name="connsiteX12" fmla="*/ 233217 w 3243185"/>
              <a:gd name="connsiteY12" fmla="*/ 609788 h 1898718"/>
              <a:gd name="connsiteX13" fmla="*/ 213961 w 3243185"/>
              <a:gd name="connsiteY13" fmla="*/ 603370 h 1898718"/>
              <a:gd name="connsiteX14" fmla="*/ 188285 w 3243185"/>
              <a:gd name="connsiteY14" fmla="*/ 564857 h 1898718"/>
              <a:gd name="connsiteX15" fmla="*/ 175448 w 3243185"/>
              <a:gd name="connsiteY15" fmla="*/ 526344 h 1898718"/>
              <a:gd name="connsiteX16" fmla="*/ 220380 w 3243185"/>
              <a:gd name="connsiteY16" fmla="*/ 404386 h 1898718"/>
              <a:gd name="connsiteX17" fmla="*/ 3243185 w 3243185"/>
              <a:gd name="connsiteY17" fmla="*/ 0 h 1898718"/>
              <a:gd name="connsiteX18" fmla="*/ 2298567 w 3243185"/>
              <a:gd name="connsiteY18" fmla="*/ 0 h 1898718"/>
              <a:gd name="connsiteX19" fmla="*/ 2293659 w 3243185"/>
              <a:gd name="connsiteY19" fmla="*/ 51351 h 1898718"/>
              <a:gd name="connsiteX20" fmla="*/ 2274403 w 3243185"/>
              <a:gd name="connsiteY20" fmla="*/ 83445 h 1898718"/>
              <a:gd name="connsiteX21" fmla="*/ 2248728 w 3243185"/>
              <a:gd name="connsiteY21" fmla="*/ 121958 h 1898718"/>
              <a:gd name="connsiteX22" fmla="*/ 2203796 w 3243185"/>
              <a:gd name="connsiteY22" fmla="*/ 166890 h 1898718"/>
              <a:gd name="connsiteX23" fmla="*/ 2178121 w 3243185"/>
              <a:gd name="connsiteY23" fmla="*/ 173308 h 1898718"/>
              <a:gd name="connsiteX24" fmla="*/ 2126770 w 3243185"/>
              <a:gd name="connsiteY24" fmla="*/ 211821 h 1898718"/>
              <a:gd name="connsiteX25" fmla="*/ 2081838 w 3243185"/>
              <a:gd name="connsiteY25" fmla="*/ 237497 h 1898718"/>
              <a:gd name="connsiteX26" fmla="*/ 2043325 w 3243185"/>
              <a:gd name="connsiteY26" fmla="*/ 250334 h 1898718"/>
              <a:gd name="connsiteX27" fmla="*/ 1972718 w 3243185"/>
              <a:gd name="connsiteY27" fmla="*/ 288847 h 1898718"/>
              <a:gd name="connsiteX28" fmla="*/ 1940624 w 3243185"/>
              <a:gd name="connsiteY28" fmla="*/ 295266 h 1898718"/>
              <a:gd name="connsiteX29" fmla="*/ 1914949 w 3243185"/>
              <a:gd name="connsiteY29" fmla="*/ 308104 h 1898718"/>
              <a:gd name="connsiteX30" fmla="*/ 1895693 w 3243185"/>
              <a:gd name="connsiteY30" fmla="*/ 320941 h 1898718"/>
              <a:gd name="connsiteX31" fmla="*/ 1870017 w 3243185"/>
              <a:gd name="connsiteY31" fmla="*/ 327360 h 1898718"/>
              <a:gd name="connsiteX32" fmla="*/ 1831504 w 3243185"/>
              <a:gd name="connsiteY32" fmla="*/ 340198 h 1898718"/>
              <a:gd name="connsiteX33" fmla="*/ 1780154 w 3243185"/>
              <a:gd name="connsiteY33" fmla="*/ 353035 h 1898718"/>
              <a:gd name="connsiteX34" fmla="*/ 1760897 w 3243185"/>
              <a:gd name="connsiteY34" fmla="*/ 359454 h 1898718"/>
              <a:gd name="connsiteX35" fmla="*/ 1683871 w 3243185"/>
              <a:gd name="connsiteY35" fmla="*/ 397967 h 1898718"/>
              <a:gd name="connsiteX36" fmla="*/ 1632521 w 3243185"/>
              <a:gd name="connsiteY36" fmla="*/ 410805 h 1898718"/>
              <a:gd name="connsiteX37" fmla="*/ 1594008 w 3243185"/>
              <a:gd name="connsiteY37" fmla="*/ 423642 h 1898718"/>
              <a:gd name="connsiteX38" fmla="*/ 1568333 w 3243185"/>
              <a:gd name="connsiteY38" fmla="*/ 430061 h 1898718"/>
              <a:gd name="connsiteX39" fmla="*/ 1542657 w 3243185"/>
              <a:gd name="connsiteY39" fmla="*/ 442899 h 1898718"/>
              <a:gd name="connsiteX40" fmla="*/ 1516982 w 3243185"/>
              <a:gd name="connsiteY40" fmla="*/ 449318 h 1898718"/>
              <a:gd name="connsiteX41" fmla="*/ 1497725 w 3243185"/>
              <a:gd name="connsiteY41" fmla="*/ 455737 h 1898718"/>
              <a:gd name="connsiteX42" fmla="*/ 1452794 w 3243185"/>
              <a:gd name="connsiteY42" fmla="*/ 468574 h 1898718"/>
              <a:gd name="connsiteX43" fmla="*/ 1433537 w 3243185"/>
              <a:gd name="connsiteY43" fmla="*/ 481412 h 1898718"/>
              <a:gd name="connsiteX44" fmla="*/ 1369349 w 3243185"/>
              <a:gd name="connsiteY44" fmla="*/ 494250 h 1898718"/>
              <a:gd name="connsiteX45" fmla="*/ 1324417 w 3243185"/>
              <a:gd name="connsiteY45" fmla="*/ 519925 h 1898718"/>
              <a:gd name="connsiteX46" fmla="*/ 1285904 w 3243185"/>
              <a:gd name="connsiteY46" fmla="*/ 539181 h 1898718"/>
              <a:gd name="connsiteX47" fmla="*/ 1247391 w 3243185"/>
              <a:gd name="connsiteY47" fmla="*/ 545600 h 1898718"/>
              <a:gd name="connsiteX48" fmla="*/ 1176784 w 3243185"/>
              <a:gd name="connsiteY48" fmla="*/ 564857 h 1898718"/>
              <a:gd name="connsiteX49" fmla="*/ 907194 w 3243185"/>
              <a:gd name="connsiteY49" fmla="*/ 577694 h 1898718"/>
              <a:gd name="connsiteX50" fmla="*/ 881518 w 3243185"/>
              <a:gd name="connsiteY50" fmla="*/ 584113 h 1898718"/>
              <a:gd name="connsiteX51" fmla="*/ 656860 w 3243185"/>
              <a:gd name="connsiteY51" fmla="*/ 577694 h 1898718"/>
              <a:gd name="connsiteX52" fmla="*/ 637603 w 3243185"/>
              <a:gd name="connsiteY52" fmla="*/ 558438 h 1898718"/>
              <a:gd name="connsiteX53" fmla="*/ 618347 w 3243185"/>
              <a:gd name="connsiteY53" fmla="*/ 519925 h 1898718"/>
              <a:gd name="connsiteX54" fmla="*/ 599090 w 3243185"/>
              <a:gd name="connsiteY54" fmla="*/ 500668 h 1898718"/>
              <a:gd name="connsiteX55" fmla="*/ 566996 w 3243185"/>
              <a:gd name="connsiteY55" fmla="*/ 474993 h 1898718"/>
              <a:gd name="connsiteX56" fmla="*/ 560577 w 3243185"/>
              <a:gd name="connsiteY56" fmla="*/ 455737 h 1898718"/>
              <a:gd name="connsiteX57" fmla="*/ 522064 w 3243185"/>
              <a:gd name="connsiteY57" fmla="*/ 436480 h 1898718"/>
              <a:gd name="connsiteX58" fmla="*/ 502808 w 3243185"/>
              <a:gd name="connsiteY58" fmla="*/ 423642 h 1898718"/>
              <a:gd name="connsiteX59" fmla="*/ 464295 w 3243185"/>
              <a:gd name="connsiteY59" fmla="*/ 410805 h 1898718"/>
              <a:gd name="connsiteX60" fmla="*/ 445038 w 3243185"/>
              <a:gd name="connsiteY60" fmla="*/ 397967 h 1898718"/>
              <a:gd name="connsiteX61" fmla="*/ 374431 w 3243185"/>
              <a:gd name="connsiteY61" fmla="*/ 391548 h 1898718"/>
              <a:gd name="connsiteX62" fmla="*/ 329500 w 3243185"/>
              <a:gd name="connsiteY62" fmla="*/ 372292 h 1898718"/>
              <a:gd name="connsiteX63" fmla="*/ 310243 w 3243185"/>
              <a:gd name="connsiteY63" fmla="*/ 365873 h 1898718"/>
              <a:gd name="connsiteX64" fmla="*/ 271730 w 3243185"/>
              <a:gd name="connsiteY64" fmla="*/ 340198 h 1898718"/>
              <a:gd name="connsiteX65" fmla="*/ 239636 w 3243185"/>
              <a:gd name="connsiteY65" fmla="*/ 301685 h 1898718"/>
              <a:gd name="connsiteX66" fmla="*/ 201123 w 3243185"/>
              <a:gd name="connsiteY66" fmla="*/ 269591 h 1898718"/>
              <a:gd name="connsiteX67" fmla="*/ 149773 w 3243185"/>
              <a:gd name="connsiteY67" fmla="*/ 224659 h 1898718"/>
              <a:gd name="connsiteX68" fmla="*/ 111260 w 3243185"/>
              <a:gd name="connsiteY68" fmla="*/ 211821 h 1898718"/>
              <a:gd name="connsiteX69" fmla="*/ 92003 w 3243185"/>
              <a:gd name="connsiteY69" fmla="*/ 205402 h 1898718"/>
              <a:gd name="connsiteX70" fmla="*/ 72747 w 3243185"/>
              <a:gd name="connsiteY70" fmla="*/ 192565 h 1898718"/>
              <a:gd name="connsiteX71" fmla="*/ 34234 w 3243185"/>
              <a:gd name="connsiteY71" fmla="*/ 160471 h 1898718"/>
              <a:gd name="connsiteX72" fmla="*/ 8558 w 3243185"/>
              <a:gd name="connsiteY72" fmla="*/ 121958 h 1898718"/>
              <a:gd name="connsiteX73" fmla="*/ 11877 w 3243185"/>
              <a:gd name="connsiteY73" fmla="*/ 15345 h 1898718"/>
              <a:gd name="connsiteX74" fmla="*/ 16098 w 3243185"/>
              <a:gd name="connsiteY74" fmla="*/ 0 h 1898718"/>
              <a:gd name="connsiteX75" fmla="*/ 0 w 3243185"/>
              <a:gd name="connsiteY75" fmla="*/ 0 h 1898718"/>
              <a:gd name="connsiteX76" fmla="*/ 0 w 3243185"/>
              <a:gd name="connsiteY76" fmla="*/ 1540363 h 1898718"/>
              <a:gd name="connsiteX77" fmla="*/ 234477 w 3243185"/>
              <a:gd name="connsiteY77" fmla="*/ 1584265 h 1898718"/>
              <a:gd name="connsiteX78" fmla="*/ 512026 w 3243185"/>
              <a:gd name="connsiteY78" fmla="*/ 1634009 h 1898718"/>
              <a:gd name="connsiteX79" fmla="*/ 790802 w 3243185"/>
              <a:gd name="connsiteY79" fmla="*/ 1682702 h 1898718"/>
              <a:gd name="connsiteX80" fmla="*/ 1070807 w 3243185"/>
              <a:gd name="connsiteY80" fmla="*/ 1724388 h 1898718"/>
              <a:gd name="connsiteX81" fmla="*/ 1349583 w 3243185"/>
              <a:gd name="connsiteY81" fmla="*/ 1766425 h 1898718"/>
              <a:gd name="connsiteX82" fmla="*/ 1629588 w 3243185"/>
              <a:gd name="connsiteY82" fmla="*/ 1805660 h 1898718"/>
              <a:gd name="connsiteX83" fmla="*/ 1905908 w 3243185"/>
              <a:gd name="connsiteY83" fmla="*/ 1839289 h 1898718"/>
              <a:gd name="connsiteX84" fmla="*/ 2185913 w 3243185"/>
              <a:gd name="connsiteY84" fmla="*/ 1871167 h 1898718"/>
              <a:gd name="connsiteX85" fmla="*/ 2450068 w 3243185"/>
              <a:gd name="connsiteY85" fmla="*/ 1898718 h 1898718"/>
              <a:gd name="connsiteX86" fmla="*/ 3243185 w 3243185"/>
              <a:gd name="connsiteY86" fmla="*/ 1898718 h 189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243185" h="1898718">
                <a:moveTo>
                  <a:pt x="220380" y="404386"/>
                </a:moveTo>
                <a:cubicBezTo>
                  <a:pt x="239636" y="406526"/>
                  <a:pt x="259352" y="406106"/>
                  <a:pt x="278149" y="410805"/>
                </a:cubicBezTo>
                <a:cubicBezTo>
                  <a:pt x="285633" y="412676"/>
                  <a:pt x="290505" y="420192"/>
                  <a:pt x="297405" y="423642"/>
                </a:cubicBezTo>
                <a:cubicBezTo>
                  <a:pt x="303457" y="426669"/>
                  <a:pt x="310747" y="426775"/>
                  <a:pt x="316662" y="430061"/>
                </a:cubicBezTo>
                <a:cubicBezTo>
                  <a:pt x="330149" y="437554"/>
                  <a:pt x="340537" y="450857"/>
                  <a:pt x="355175" y="455737"/>
                </a:cubicBezTo>
                <a:cubicBezTo>
                  <a:pt x="384781" y="465606"/>
                  <a:pt x="367797" y="460829"/>
                  <a:pt x="406525" y="468574"/>
                </a:cubicBezTo>
                <a:cubicBezTo>
                  <a:pt x="412944" y="472853"/>
                  <a:pt x="418882" y="477962"/>
                  <a:pt x="425782" y="481412"/>
                </a:cubicBezTo>
                <a:cubicBezTo>
                  <a:pt x="431834" y="484438"/>
                  <a:pt x="439698" y="483676"/>
                  <a:pt x="445038" y="487831"/>
                </a:cubicBezTo>
                <a:cubicBezTo>
                  <a:pt x="459369" y="498977"/>
                  <a:pt x="483551" y="526344"/>
                  <a:pt x="483551" y="526344"/>
                </a:cubicBezTo>
                <a:cubicBezTo>
                  <a:pt x="493199" y="555288"/>
                  <a:pt x="501991" y="572910"/>
                  <a:pt x="483551" y="609788"/>
                </a:cubicBezTo>
                <a:cubicBezTo>
                  <a:pt x="476651" y="623588"/>
                  <a:pt x="445038" y="635464"/>
                  <a:pt x="445038" y="635464"/>
                </a:cubicBezTo>
                <a:cubicBezTo>
                  <a:pt x="378711" y="633324"/>
                  <a:pt x="311935" y="637030"/>
                  <a:pt x="246055" y="629045"/>
                </a:cubicBezTo>
                <a:cubicBezTo>
                  <a:pt x="238396" y="628117"/>
                  <a:pt x="239242" y="614607"/>
                  <a:pt x="233217" y="609788"/>
                </a:cubicBezTo>
                <a:cubicBezTo>
                  <a:pt x="227934" y="605562"/>
                  <a:pt x="220380" y="605509"/>
                  <a:pt x="213961" y="603370"/>
                </a:cubicBezTo>
                <a:cubicBezTo>
                  <a:pt x="205402" y="590532"/>
                  <a:pt x="193165" y="579494"/>
                  <a:pt x="188285" y="564857"/>
                </a:cubicBezTo>
                <a:lnTo>
                  <a:pt x="175448" y="526344"/>
                </a:lnTo>
                <a:cubicBezTo>
                  <a:pt x="182293" y="423657"/>
                  <a:pt x="212891" y="424712"/>
                  <a:pt x="220380" y="404386"/>
                </a:cubicBezTo>
                <a:close/>
                <a:moveTo>
                  <a:pt x="3243185" y="0"/>
                </a:moveTo>
                <a:lnTo>
                  <a:pt x="2298567" y="0"/>
                </a:lnTo>
                <a:lnTo>
                  <a:pt x="2293659" y="51351"/>
                </a:lnTo>
                <a:cubicBezTo>
                  <a:pt x="2291895" y="63701"/>
                  <a:pt x="2281101" y="72919"/>
                  <a:pt x="2274403" y="83445"/>
                </a:cubicBezTo>
                <a:cubicBezTo>
                  <a:pt x="2266120" y="96461"/>
                  <a:pt x="2257985" y="109614"/>
                  <a:pt x="2248728" y="121958"/>
                </a:cubicBezTo>
                <a:cubicBezTo>
                  <a:pt x="2233323" y="142498"/>
                  <a:pt x="2227760" y="154908"/>
                  <a:pt x="2203796" y="166890"/>
                </a:cubicBezTo>
                <a:cubicBezTo>
                  <a:pt x="2195906" y="170835"/>
                  <a:pt x="2186679" y="171169"/>
                  <a:pt x="2178121" y="173308"/>
                </a:cubicBezTo>
                <a:cubicBezTo>
                  <a:pt x="2148108" y="203321"/>
                  <a:pt x="2169307" y="185236"/>
                  <a:pt x="2126770" y="211821"/>
                </a:cubicBezTo>
                <a:cubicBezTo>
                  <a:pt x="2106184" y="224688"/>
                  <a:pt x="2106188" y="227757"/>
                  <a:pt x="2081838" y="237497"/>
                </a:cubicBezTo>
                <a:cubicBezTo>
                  <a:pt x="2069275" y="242522"/>
                  <a:pt x="2054585" y="242828"/>
                  <a:pt x="2043325" y="250334"/>
                </a:cubicBezTo>
                <a:cubicBezTo>
                  <a:pt x="2023241" y="263724"/>
                  <a:pt x="1993522" y="284687"/>
                  <a:pt x="1972718" y="288847"/>
                </a:cubicBezTo>
                <a:lnTo>
                  <a:pt x="1940624" y="295266"/>
                </a:lnTo>
                <a:cubicBezTo>
                  <a:pt x="1932066" y="299545"/>
                  <a:pt x="1923257" y="303356"/>
                  <a:pt x="1914949" y="308104"/>
                </a:cubicBezTo>
                <a:cubicBezTo>
                  <a:pt x="1908251" y="311931"/>
                  <a:pt x="1902783" y="317902"/>
                  <a:pt x="1895693" y="320941"/>
                </a:cubicBezTo>
                <a:cubicBezTo>
                  <a:pt x="1887584" y="324416"/>
                  <a:pt x="1878467" y="324825"/>
                  <a:pt x="1870017" y="327360"/>
                </a:cubicBezTo>
                <a:cubicBezTo>
                  <a:pt x="1857056" y="331248"/>
                  <a:pt x="1844633" y="336916"/>
                  <a:pt x="1831504" y="340198"/>
                </a:cubicBezTo>
                <a:cubicBezTo>
                  <a:pt x="1814387" y="344477"/>
                  <a:pt x="1796892" y="347456"/>
                  <a:pt x="1780154" y="353035"/>
                </a:cubicBezTo>
                <a:cubicBezTo>
                  <a:pt x="1773735" y="355175"/>
                  <a:pt x="1766812" y="356168"/>
                  <a:pt x="1760897" y="359454"/>
                </a:cubicBezTo>
                <a:cubicBezTo>
                  <a:pt x="1709553" y="387979"/>
                  <a:pt x="1738400" y="384335"/>
                  <a:pt x="1683871" y="397967"/>
                </a:cubicBezTo>
                <a:cubicBezTo>
                  <a:pt x="1666755" y="402246"/>
                  <a:pt x="1649259" y="405226"/>
                  <a:pt x="1632521" y="410805"/>
                </a:cubicBezTo>
                <a:cubicBezTo>
                  <a:pt x="1619683" y="415084"/>
                  <a:pt x="1607136" y="420361"/>
                  <a:pt x="1594008" y="423642"/>
                </a:cubicBezTo>
                <a:cubicBezTo>
                  <a:pt x="1585449" y="425782"/>
                  <a:pt x="1576593" y="426964"/>
                  <a:pt x="1568333" y="430061"/>
                </a:cubicBezTo>
                <a:cubicBezTo>
                  <a:pt x="1559373" y="433421"/>
                  <a:pt x="1551617" y="439539"/>
                  <a:pt x="1542657" y="442899"/>
                </a:cubicBezTo>
                <a:cubicBezTo>
                  <a:pt x="1534397" y="445997"/>
                  <a:pt x="1525465" y="446895"/>
                  <a:pt x="1516982" y="449318"/>
                </a:cubicBezTo>
                <a:cubicBezTo>
                  <a:pt x="1510476" y="451177"/>
                  <a:pt x="1504231" y="453878"/>
                  <a:pt x="1497725" y="455737"/>
                </a:cubicBezTo>
                <a:cubicBezTo>
                  <a:pt x="1488128" y="458478"/>
                  <a:pt x="1463054" y="463444"/>
                  <a:pt x="1452794" y="468574"/>
                </a:cubicBezTo>
                <a:cubicBezTo>
                  <a:pt x="1445893" y="472024"/>
                  <a:pt x="1440911" y="479143"/>
                  <a:pt x="1433537" y="481412"/>
                </a:cubicBezTo>
                <a:cubicBezTo>
                  <a:pt x="1412682" y="487829"/>
                  <a:pt x="1369349" y="494250"/>
                  <a:pt x="1369349" y="494250"/>
                </a:cubicBezTo>
                <a:cubicBezTo>
                  <a:pt x="1307265" y="540813"/>
                  <a:pt x="1373427" y="495420"/>
                  <a:pt x="1324417" y="519925"/>
                </a:cubicBezTo>
                <a:cubicBezTo>
                  <a:pt x="1296720" y="533774"/>
                  <a:pt x="1314945" y="532728"/>
                  <a:pt x="1285904" y="539181"/>
                </a:cubicBezTo>
                <a:cubicBezTo>
                  <a:pt x="1273199" y="542005"/>
                  <a:pt x="1260096" y="542777"/>
                  <a:pt x="1247391" y="545600"/>
                </a:cubicBezTo>
                <a:cubicBezTo>
                  <a:pt x="1214234" y="552969"/>
                  <a:pt x="1227302" y="562451"/>
                  <a:pt x="1176784" y="564857"/>
                </a:cubicBezTo>
                <a:lnTo>
                  <a:pt x="907194" y="577694"/>
                </a:lnTo>
                <a:cubicBezTo>
                  <a:pt x="898635" y="579834"/>
                  <a:pt x="890340" y="584113"/>
                  <a:pt x="881518" y="584113"/>
                </a:cubicBezTo>
                <a:cubicBezTo>
                  <a:pt x="806601" y="584113"/>
                  <a:pt x="731365" y="585537"/>
                  <a:pt x="656860" y="577694"/>
                </a:cubicBezTo>
                <a:cubicBezTo>
                  <a:pt x="647832" y="576744"/>
                  <a:pt x="643415" y="565411"/>
                  <a:pt x="637603" y="558438"/>
                </a:cubicBezTo>
                <a:cubicBezTo>
                  <a:pt x="587103" y="497837"/>
                  <a:pt x="656946" y="577823"/>
                  <a:pt x="618347" y="519925"/>
                </a:cubicBezTo>
                <a:cubicBezTo>
                  <a:pt x="613311" y="512372"/>
                  <a:pt x="604902" y="507642"/>
                  <a:pt x="599090" y="500668"/>
                </a:cubicBezTo>
                <a:cubicBezTo>
                  <a:pt x="576756" y="473868"/>
                  <a:pt x="598608" y="485530"/>
                  <a:pt x="566996" y="474993"/>
                </a:cubicBezTo>
                <a:cubicBezTo>
                  <a:pt x="564857" y="468574"/>
                  <a:pt x="564804" y="461020"/>
                  <a:pt x="560577" y="455737"/>
                </a:cubicBezTo>
                <a:cubicBezTo>
                  <a:pt x="548314" y="440407"/>
                  <a:pt x="537569" y="444232"/>
                  <a:pt x="522064" y="436480"/>
                </a:cubicBezTo>
                <a:cubicBezTo>
                  <a:pt x="515164" y="433030"/>
                  <a:pt x="509858" y="426775"/>
                  <a:pt x="502808" y="423642"/>
                </a:cubicBezTo>
                <a:cubicBezTo>
                  <a:pt x="490442" y="418147"/>
                  <a:pt x="475555" y="418311"/>
                  <a:pt x="464295" y="410805"/>
                </a:cubicBezTo>
                <a:cubicBezTo>
                  <a:pt x="457876" y="406526"/>
                  <a:pt x="452582" y="399584"/>
                  <a:pt x="445038" y="397967"/>
                </a:cubicBezTo>
                <a:cubicBezTo>
                  <a:pt x="421930" y="393015"/>
                  <a:pt x="397967" y="393688"/>
                  <a:pt x="374431" y="391548"/>
                </a:cubicBezTo>
                <a:cubicBezTo>
                  <a:pt x="320996" y="378189"/>
                  <a:pt x="373828" y="394456"/>
                  <a:pt x="329500" y="372292"/>
                </a:cubicBezTo>
                <a:cubicBezTo>
                  <a:pt x="323448" y="369266"/>
                  <a:pt x="316158" y="369159"/>
                  <a:pt x="310243" y="365873"/>
                </a:cubicBezTo>
                <a:cubicBezTo>
                  <a:pt x="296756" y="358380"/>
                  <a:pt x="271730" y="340198"/>
                  <a:pt x="271730" y="340198"/>
                </a:cubicBezTo>
                <a:cubicBezTo>
                  <a:pt x="259107" y="321264"/>
                  <a:pt x="258170" y="317130"/>
                  <a:pt x="239636" y="301685"/>
                </a:cubicBezTo>
                <a:cubicBezTo>
                  <a:pt x="212096" y="278735"/>
                  <a:pt x="226695" y="300277"/>
                  <a:pt x="201123" y="269591"/>
                </a:cubicBezTo>
                <a:cubicBezTo>
                  <a:pt x="180961" y="245397"/>
                  <a:pt x="192235" y="238813"/>
                  <a:pt x="149773" y="224659"/>
                </a:cubicBezTo>
                <a:lnTo>
                  <a:pt x="111260" y="211821"/>
                </a:lnTo>
                <a:cubicBezTo>
                  <a:pt x="104841" y="209682"/>
                  <a:pt x="97633" y="209156"/>
                  <a:pt x="92003" y="205402"/>
                </a:cubicBezTo>
                <a:cubicBezTo>
                  <a:pt x="85584" y="201123"/>
                  <a:pt x="78673" y="197503"/>
                  <a:pt x="72747" y="192565"/>
                </a:cubicBezTo>
                <a:cubicBezTo>
                  <a:pt x="23324" y="151379"/>
                  <a:pt x="82044" y="192344"/>
                  <a:pt x="34234" y="160471"/>
                </a:cubicBezTo>
                <a:cubicBezTo>
                  <a:pt x="25675" y="147633"/>
                  <a:pt x="7748" y="137365"/>
                  <a:pt x="8558" y="121958"/>
                </a:cubicBezTo>
                <a:cubicBezTo>
                  <a:pt x="10157" y="91584"/>
                  <a:pt x="6161" y="51646"/>
                  <a:pt x="11877" y="15345"/>
                </a:cubicBezTo>
                <a:lnTo>
                  <a:pt x="16098" y="0"/>
                </a:lnTo>
                <a:lnTo>
                  <a:pt x="0" y="0"/>
                </a:lnTo>
                <a:lnTo>
                  <a:pt x="0" y="1540363"/>
                </a:lnTo>
                <a:lnTo>
                  <a:pt x="234477" y="1584265"/>
                </a:lnTo>
                <a:lnTo>
                  <a:pt x="512026" y="1634009"/>
                </a:lnTo>
                <a:lnTo>
                  <a:pt x="790802" y="1682702"/>
                </a:lnTo>
                <a:lnTo>
                  <a:pt x="1070807" y="1724388"/>
                </a:lnTo>
                <a:lnTo>
                  <a:pt x="1349583" y="1766425"/>
                </a:lnTo>
                <a:lnTo>
                  <a:pt x="1629588" y="1805660"/>
                </a:lnTo>
                <a:lnTo>
                  <a:pt x="1905908" y="1839289"/>
                </a:lnTo>
                <a:lnTo>
                  <a:pt x="2185913" y="1871167"/>
                </a:lnTo>
                <a:lnTo>
                  <a:pt x="2450068" y="1898718"/>
                </a:lnTo>
                <a:lnTo>
                  <a:pt x="3243185" y="1898718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625290-97B7-41E9-9685-D438F86FC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3"/>
          <a:stretch>
            <a:fillRect/>
          </a:stretch>
        </p:blipFill>
        <p:spPr>
          <a:xfrm>
            <a:off x="0" y="857251"/>
            <a:ext cx="8708573" cy="3992171"/>
          </a:xfrm>
          <a:custGeom>
            <a:avLst/>
            <a:gdLst>
              <a:gd name="connsiteX0" fmla="*/ 0 w 11611430"/>
              <a:gd name="connsiteY0" fmla="*/ 0 h 5322895"/>
              <a:gd name="connsiteX1" fmla="*/ 11611430 w 11611430"/>
              <a:gd name="connsiteY1" fmla="*/ 0 h 5322895"/>
              <a:gd name="connsiteX2" fmla="*/ 11611430 w 11611430"/>
              <a:gd name="connsiteY2" fmla="*/ 4911695 h 5322895"/>
              <a:gd name="connsiteX3" fmla="*/ 11401197 w 11611430"/>
              <a:gd name="connsiteY3" fmla="*/ 4948416 h 5322895"/>
              <a:gd name="connsiteX4" fmla="*/ 11121192 w 11611430"/>
              <a:gd name="connsiteY4" fmla="*/ 4990102 h 5322895"/>
              <a:gd name="connsiteX5" fmla="*/ 10842416 w 11611430"/>
              <a:gd name="connsiteY5" fmla="*/ 5032139 h 5322895"/>
              <a:gd name="connsiteX6" fmla="*/ 10562411 w 11611430"/>
              <a:gd name="connsiteY6" fmla="*/ 5071374 h 5322895"/>
              <a:gd name="connsiteX7" fmla="*/ 10286091 w 11611430"/>
              <a:gd name="connsiteY7" fmla="*/ 5105003 h 5322895"/>
              <a:gd name="connsiteX8" fmla="*/ 10006086 w 11611430"/>
              <a:gd name="connsiteY8" fmla="*/ 5136881 h 5322895"/>
              <a:gd name="connsiteX9" fmla="*/ 9727310 w 11611430"/>
              <a:gd name="connsiteY9" fmla="*/ 5165957 h 5322895"/>
              <a:gd name="connsiteX10" fmla="*/ 9453445 w 11611430"/>
              <a:gd name="connsiteY10" fmla="*/ 5191179 h 5322895"/>
              <a:gd name="connsiteX11" fmla="*/ 9175897 w 11611430"/>
              <a:gd name="connsiteY11" fmla="*/ 5216401 h 5322895"/>
              <a:gd name="connsiteX12" fmla="*/ 8902033 w 11611430"/>
              <a:gd name="connsiteY12" fmla="*/ 5237420 h 5322895"/>
              <a:gd name="connsiteX13" fmla="*/ 8628169 w 11611430"/>
              <a:gd name="connsiteY13" fmla="*/ 5253884 h 5322895"/>
              <a:gd name="connsiteX14" fmla="*/ 8355533 w 11611430"/>
              <a:gd name="connsiteY14" fmla="*/ 5271050 h 5322895"/>
              <a:gd name="connsiteX15" fmla="*/ 8085353 w 11611430"/>
              <a:gd name="connsiteY15" fmla="*/ 5285412 h 5322895"/>
              <a:gd name="connsiteX16" fmla="*/ 7817629 w 11611430"/>
              <a:gd name="connsiteY16" fmla="*/ 5295571 h 5322895"/>
              <a:gd name="connsiteX17" fmla="*/ 7549905 w 11611430"/>
              <a:gd name="connsiteY17" fmla="*/ 5304329 h 5322895"/>
              <a:gd name="connsiteX18" fmla="*/ 7284638 w 11611430"/>
              <a:gd name="connsiteY18" fmla="*/ 5312736 h 5322895"/>
              <a:gd name="connsiteX19" fmla="*/ 7023055 w 11611430"/>
              <a:gd name="connsiteY19" fmla="*/ 5316590 h 5322895"/>
              <a:gd name="connsiteX20" fmla="*/ 6761472 w 11611430"/>
              <a:gd name="connsiteY20" fmla="*/ 5320793 h 5322895"/>
              <a:gd name="connsiteX21" fmla="*/ 6503573 w 11611430"/>
              <a:gd name="connsiteY21" fmla="*/ 5322895 h 5322895"/>
              <a:gd name="connsiteX22" fmla="*/ 6248130 w 11611430"/>
              <a:gd name="connsiteY22" fmla="*/ 5320793 h 5322895"/>
              <a:gd name="connsiteX23" fmla="*/ 5995144 w 11611430"/>
              <a:gd name="connsiteY23" fmla="*/ 5320793 h 5322895"/>
              <a:gd name="connsiteX24" fmla="*/ 5744613 w 11611430"/>
              <a:gd name="connsiteY24" fmla="*/ 5316590 h 5322895"/>
              <a:gd name="connsiteX25" fmla="*/ 5498995 w 11611430"/>
              <a:gd name="connsiteY25" fmla="*/ 5310284 h 5322895"/>
              <a:gd name="connsiteX26" fmla="*/ 5255834 w 11611430"/>
              <a:gd name="connsiteY26" fmla="*/ 5304329 h 5322895"/>
              <a:gd name="connsiteX27" fmla="*/ 5017584 w 11611430"/>
              <a:gd name="connsiteY27" fmla="*/ 5297673 h 5322895"/>
              <a:gd name="connsiteX28" fmla="*/ 4785514 w 11611430"/>
              <a:gd name="connsiteY28" fmla="*/ 5287726 h 5322895"/>
              <a:gd name="connsiteX29" fmla="*/ 4601441 w 11611430"/>
              <a:gd name="connsiteY29" fmla="*/ 4972173 h 5322895"/>
              <a:gd name="connsiteX30" fmla="*/ 4514210 w 11611430"/>
              <a:gd name="connsiteY30" fmla="*/ 4830422 h 5322895"/>
              <a:gd name="connsiteX31" fmla="*/ 4416075 w 11611430"/>
              <a:gd name="connsiteY31" fmla="*/ 4732288 h 5322895"/>
              <a:gd name="connsiteX32" fmla="*/ 4274324 w 11611430"/>
              <a:gd name="connsiteY32" fmla="*/ 4557826 h 5322895"/>
              <a:gd name="connsiteX33" fmla="*/ 4241613 w 11611430"/>
              <a:gd name="connsiteY33" fmla="*/ 4525113 h 5322895"/>
              <a:gd name="connsiteX34" fmla="*/ 4208901 w 11611430"/>
              <a:gd name="connsiteY34" fmla="*/ 4481499 h 5322895"/>
              <a:gd name="connsiteX35" fmla="*/ 4154382 w 11611430"/>
              <a:gd name="connsiteY35" fmla="*/ 4437883 h 5322895"/>
              <a:gd name="connsiteX36" fmla="*/ 4110766 w 11611430"/>
              <a:gd name="connsiteY36" fmla="*/ 4416075 h 5322895"/>
              <a:gd name="connsiteX37" fmla="*/ 4078054 w 11611430"/>
              <a:gd name="connsiteY37" fmla="*/ 4394267 h 5322895"/>
              <a:gd name="connsiteX38" fmla="*/ 4034439 w 11611430"/>
              <a:gd name="connsiteY38" fmla="*/ 4361556 h 5322895"/>
              <a:gd name="connsiteX39" fmla="*/ 3958111 w 11611430"/>
              <a:gd name="connsiteY39" fmla="*/ 4339747 h 5322895"/>
              <a:gd name="connsiteX40" fmla="*/ 3892688 w 11611430"/>
              <a:gd name="connsiteY40" fmla="*/ 4328844 h 5322895"/>
              <a:gd name="connsiteX41" fmla="*/ 3718226 w 11611430"/>
              <a:gd name="connsiteY41" fmla="*/ 4307036 h 5322895"/>
              <a:gd name="connsiteX42" fmla="*/ 3641899 w 11611430"/>
              <a:gd name="connsiteY42" fmla="*/ 4274324 h 5322895"/>
              <a:gd name="connsiteX43" fmla="*/ 3620091 w 11611430"/>
              <a:gd name="connsiteY43" fmla="*/ 4252517 h 5322895"/>
              <a:gd name="connsiteX44" fmla="*/ 3565572 w 11611430"/>
              <a:gd name="connsiteY44" fmla="*/ 4230709 h 5322895"/>
              <a:gd name="connsiteX45" fmla="*/ 3500148 w 11611430"/>
              <a:gd name="connsiteY45" fmla="*/ 4208901 h 5322895"/>
              <a:gd name="connsiteX46" fmla="*/ 3478341 w 11611430"/>
              <a:gd name="connsiteY46" fmla="*/ 4176190 h 5322895"/>
              <a:gd name="connsiteX47" fmla="*/ 3543764 w 11611430"/>
              <a:gd name="connsiteY47" fmla="*/ 4132574 h 5322895"/>
              <a:gd name="connsiteX48" fmla="*/ 3445629 w 11611430"/>
              <a:gd name="connsiteY48" fmla="*/ 4121670 h 5322895"/>
              <a:gd name="connsiteX49" fmla="*/ 3391109 w 11611430"/>
              <a:gd name="connsiteY49" fmla="*/ 4132574 h 5322895"/>
              <a:gd name="connsiteX50" fmla="*/ 3303878 w 11611430"/>
              <a:gd name="connsiteY50" fmla="*/ 4154381 h 5322895"/>
              <a:gd name="connsiteX51" fmla="*/ 3260263 w 11611430"/>
              <a:gd name="connsiteY51" fmla="*/ 4165285 h 5322895"/>
              <a:gd name="connsiteX52" fmla="*/ 3194839 w 11611430"/>
              <a:gd name="connsiteY52" fmla="*/ 4187093 h 5322895"/>
              <a:gd name="connsiteX53" fmla="*/ 3162128 w 11611430"/>
              <a:gd name="connsiteY53" fmla="*/ 4197997 h 5322895"/>
              <a:gd name="connsiteX54" fmla="*/ 3053089 w 11611430"/>
              <a:gd name="connsiteY54" fmla="*/ 4230709 h 5322895"/>
              <a:gd name="connsiteX55" fmla="*/ 2987666 w 11611430"/>
              <a:gd name="connsiteY55" fmla="*/ 4252517 h 5322895"/>
              <a:gd name="connsiteX56" fmla="*/ 2954954 w 11611430"/>
              <a:gd name="connsiteY56" fmla="*/ 4263420 h 5322895"/>
              <a:gd name="connsiteX57" fmla="*/ 2867723 w 11611430"/>
              <a:gd name="connsiteY57" fmla="*/ 4285228 h 5322895"/>
              <a:gd name="connsiteX58" fmla="*/ 2802300 w 11611430"/>
              <a:gd name="connsiteY58" fmla="*/ 4307036 h 5322895"/>
              <a:gd name="connsiteX59" fmla="*/ 2780492 w 11611430"/>
              <a:gd name="connsiteY59" fmla="*/ 4328844 h 5322895"/>
              <a:gd name="connsiteX60" fmla="*/ 2715069 w 11611430"/>
              <a:gd name="connsiteY60" fmla="*/ 4350652 h 5322895"/>
              <a:gd name="connsiteX61" fmla="*/ 2682357 w 11611430"/>
              <a:gd name="connsiteY61" fmla="*/ 4361556 h 5322895"/>
              <a:gd name="connsiteX62" fmla="*/ 2649646 w 11611430"/>
              <a:gd name="connsiteY62" fmla="*/ 4372459 h 5322895"/>
              <a:gd name="connsiteX63" fmla="*/ 2616933 w 11611430"/>
              <a:gd name="connsiteY63" fmla="*/ 4383363 h 5322895"/>
              <a:gd name="connsiteX64" fmla="*/ 2595126 w 11611430"/>
              <a:gd name="connsiteY64" fmla="*/ 4405171 h 5322895"/>
              <a:gd name="connsiteX65" fmla="*/ 2529703 w 11611430"/>
              <a:gd name="connsiteY65" fmla="*/ 4437883 h 5322895"/>
              <a:gd name="connsiteX66" fmla="*/ 2486087 w 11611430"/>
              <a:gd name="connsiteY66" fmla="*/ 4481499 h 5322895"/>
              <a:gd name="connsiteX67" fmla="*/ 2453375 w 11611430"/>
              <a:gd name="connsiteY67" fmla="*/ 4514210 h 5322895"/>
              <a:gd name="connsiteX68" fmla="*/ 2420664 w 11611430"/>
              <a:gd name="connsiteY68" fmla="*/ 4536017 h 5322895"/>
              <a:gd name="connsiteX69" fmla="*/ 2398856 w 11611430"/>
              <a:gd name="connsiteY69" fmla="*/ 4568729 h 5322895"/>
              <a:gd name="connsiteX70" fmla="*/ 2377048 w 11611430"/>
              <a:gd name="connsiteY70" fmla="*/ 4590537 h 5322895"/>
              <a:gd name="connsiteX71" fmla="*/ 2366144 w 11611430"/>
              <a:gd name="connsiteY71" fmla="*/ 4623249 h 5322895"/>
              <a:gd name="connsiteX72" fmla="*/ 2344336 w 11611430"/>
              <a:gd name="connsiteY72" fmla="*/ 4666865 h 5322895"/>
              <a:gd name="connsiteX73" fmla="*/ 2322528 w 11611430"/>
              <a:gd name="connsiteY73" fmla="*/ 4732288 h 5322895"/>
              <a:gd name="connsiteX74" fmla="*/ 2300721 w 11611430"/>
              <a:gd name="connsiteY74" fmla="*/ 4764999 h 5322895"/>
              <a:gd name="connsiteX75" fmla="*/ 2268010 w 11611430"/>
              <a:gd name="connsiteY75" fmla="*/ 4852231 h 5322895"/>
              <a:gd name="connsiteX76" fmla="*/ 2235297 w 11611430"/>
              <a:gd name="connsiteY76" fmla="*/ 4993981 h 5322895"/>
              <a:gd name="connsiteX77" fmla="*/ 2230567 w 11611430"/>
              <a:gd name="connsiteY77" fmla="*/ 5079209 h 5322895"/>
              <a:gd name="connsiteX78" fmla="*/ 2229538 w 11611430"/>
              <a:gd name="connsiteY78" fmla="*/ 5104344 h 5322895"/>
              <a:gd name="connsiteX79" fmla="*/ 1932621 w 11611430"/>
              <a:gd name="connsiteY79" fmla="*/ 5071374 h 5322895"/>
              <a:gd name="connsiteX80" fmla="*/ 1609634 w 11611430"/>
              <a:gd name="connsiteY80" fmla="*/ 5033891 h 5322895"/>
              <a:gd name="connsiteX81" fmla="*/ 1312435 w 11611430"/>
              <a:gd name="connsiteY81" fmla="*/ 4996408 h 5322895"/>
              <a:gd name="connsiteX82" fmla="*/ 1039799 w 11611430"/>
              <a:gd name="connsiteY82" fmla="*/ 4961027 h 5322895"/>
              <a:gd name="connsiteX83" fmla="*/ 797865 w 11611430"/>
              <a:gd name="connsiteY83" fmla="*/ 4927397 h 5322895"/>
              <a:gd name="connsiteX84" fmla="*/ 579265 w 11611430"/>
              <a:gd name="connsiteY84" fmla="*/ 4895519 h 5322895"/>
              <a:gd name="connsiteX85" fmla="*/ 395052 w 11611430"/>
              <a:gd name="connsiteY85" fmla="*/ 4868896 h 5322895"/>
              <a:gd name="connsiteX86" fmla="*/ 240312 w 11611430"/>
              <a:gd name="connsiteY86" fmla="*/ 4843673 h 5322895"/>
              <a:gd name="connsiteX87" fmla="*/ 27853 w 11611430"/>
              <a:gd name="connsiteY87" fmla="*/ 4807592 h 5322895"/>
              <a:gd name="connsiteX88" fmla="*/ 0 w 11611430"/>
              <a:gd name="connsiteY88" fmla="*/ 4802879 h 5322895"/>
              <a:gd name="connsiteX89" fmla="*/ 0 w 11611430"/>
              <a:gd name="connsiteY89" fmla="*/ 3753332 h 5322895"/>
              <a:gd name="connsiteX90" fmla="*/ 0 w 11611430"/>
              <a:gd name="connsiteY90" fmla="*/ 3571886 h 5322895"/>
              <a:gd name="connsiteX91" fmla="*/ 0 w 11611430"/>
              <a:gd name="connsiteY91" fmla="*/ 471948 h 5322895"/>
              <a:gd name="connsiteX92" fmla="*/ 0 w 11611430"/>
              <a:gd name="connsiteY92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1611430" h="5322895">
                <a:moveTo>
                  <a:pt x="0" y="0"/>
                </a:moveTo>
                <a:lnTo>
                  <a:pt x="11611430" y="0"/>
                </a:lnTo>
                <a:lnTo>
                  <a:pt x="11611430" y="4911695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5514" y="5287726"/>
                </a:lnTo>
                <a:lnTo>
                  <a:pt x="4601441" y="4972173"/>
                </a:lnTo>
                <a:cubicBezTo>
                  <a:pt x="4573183" y="4924429"/>
                  <a:pt x="4553441" y="4869653"/>
                  <a:pt x="4514210" y="4830422"/>
                </a:cubicBezTo>
                <a:cubicBezTo>
                  <a:pt x="4481500" y="4797711"/>
                  <a:pt x="4446637" y="4767016"/>
                  <a:pt x="4416075" y="4732288"/>
                </a:cubicBezTo>
                <a:cubicBezTo>
                  <a:pt x="4366574" y="4676037"/>
                  <a:pt x="4327307" y="4610810"/>
                  <a:pt x="4274324" y="4557826"/>
                </a:cubicBezTo>
                <a:cubicBezTo>
                  <a:pt x="4263420" y="4546922"/>
                  <a:pt x="4251649" y="4536822"/>
                  <a:pt x="4241613" y="4525113"/>
                </a:cubicBezTo>
                <a:cubicBezTo>
                  <a:pt x="4229786" y="4511315"/>
                  <a:pt x="4220536" y="4495459"/>
                  <a:pt x="4208901" y="4481499"/>
                </a:cubicBezTo>
                <a:cubicBezTo>
                  <a:pt x="4192618" y="4461959"/>
                  <a:pt x="4176792" y="4450689"/>
                  <a:pt x="4154382" y="4437883"/>
                </a:cubicBezTo>
                <a:cubicBezTo>
                  <a:pt x="4140269" y="4429818"/>
                  <a:pt x="4124878" y="4424139"/>
                  <a:pt x="4110766" y="4416075"/>
                </a:cubicBezTo>
                <a:cubicBezTo>
                  <a:pt x="4099388" y="4409573"/>
                  <a:pt x="4088718" y="4401884"/>
                  <a:pt x="4078054" y="4394267"/>
                </a:cubicBezTo>
                <a:cubicBezTo>
                  <a:pt x="4063266" y="4383705"/>
                  <a:pt x="4050217" y="4370572"/>
                  <a:pt x="4034439" y="4361556"/>
                </a:cubicBezTo>
                <a:cubicBezTo>
                  <a:pt x="4023246" y="4355160"/>
                  <a:pt x="3966283" y="4341382"/>
                  <a:pt x="3958111" y="4339747"/>
                </a:cubicBezTo>
                <a:cubicBezTo>
                  <a:pt x="3936432" y="4335411"/>
                  <a:pt x="3914626" y="4331587"/>
                  <a:pt x="3892688" y="4328844"/>
                </a:cubicBezTo>
                <a:cubicBezTo>
                  <a:pt x="3823740" y="4320226"/>
                  <a:pt x="3782100" y="4321230"/>
                  <a:pt x="3718226" y="4307036"/>
                </a:cubicBezTo>
                <a:cubicBezTo>
                  <a:pt x="3696418" y="4302190"/>
                  <a:pt x="3658568" y="4285437"/>
                  <a:pt x="3641899" y="4274324"/>
                </a:cubicBezTo>
                <a:cubicBezTo>
                  <a:pt x="3633345" y="4268622"/>
                  <a:pt x="3629017" y="4257617"/>
                  <a:pt x="3620091" y="4252517"/>
                </a:cubicBezTo>
                <a:cubicBezTo>
                  <a:pt x="3603097" y="4242806"/>
                  <a:pt x="3583967" y="4237398"/>
                  <a:pt x="3565572" y="4230709"/>
                </a:cubicBezTo>
                <a:cubicBezTo>
                  <a:pt x="3543968" y="4222853"/>
                  <a:pt x="3500148" y="4208901"/>
                  <a:pt x="3500148" y="4208901"/>
                </a:cubicBezTo>
                <a:cubicBezTo>
                  <a:pt x="3475771" y="4184523"/>
                  <a:pt x="3478341" y="4197373"/>
                  <a:pt x="3478341" y="4176190"/>
                </a:cubicBezTo>
                <a:lnTo>
                  <a:pt x="3543764" y="4132574"/>
                </a:lnTo>
                <a:cubicBezTo>
                  <a:pt x="3511052" y="4128939"/>
                  <a:pt x="3478542" y="4121670"/>
                  <a:pt x="3445629" y="4121670"/>
                </a:cubicBezTo>
                <a:cubicBezTo>
                  <a:pt x="3427096" y="4121670"/>
                  <a:pt x="3409168" y="4128407"/>
                  <a:pt x="3391109" y="4132574"/>
                </a:cubicBezTo>
                <a:cubicBezTo>
                  <a:pt x="3361904" y="4139313"/>
                  <a:pt x="3332955" y="4147112"/>
                  <a:pt x="3303878" y="4154381"/>
                </a:cubicBezTo>
                <a:cubicBezTo>
                  <a:pt x="3289340" y="4158016"/>
                  <a:pt x="3274480" y="4160547"/>
                  <a:pt x="3260263" y="4165285"/>
                </a:cubicBezTo>
                <a:lnTo>
                  <a:pt x="3194839" y="4187093"/>
                </a:lnTo>
                <a:cubicBezTo>
                  <a:pt x="3183935" y="4190728"/>
                  <a:pt x="3173278" y="4195209"/>
                  <a:pt x="3162128" y="4197997"/>
                </a:cubicBezTo>
                <a:cubicBezTo>
                  <a:pt x="3096214" y="4214476"/>
                  <a:pt x="3132724" y="4204163"/>
                  <a:pt x="3053089" y="4230709"/>
                </a:cubicBezTo>
                <a:lnTo>
                  <a:pt x="2987666" y="4252517"/>
                </a:lnTo>
                <a:cubicBezTo>
                  <a:pt x="2976762" y="4256151"/>
                  <a:pt x="2966105" y="4260632"/>
                  <a:pt x="2954954" y="4263420"/>
                </a:cubicBezTo>
                <a:cubicBezTo>
                  <a:pt x="2925877" y="4270689"/>
                  <a:pt x="2896157" y="4275751"/>
                  <a:pt x="2867723" y="4285228"/>
                </a:cubicBezTo>
                <a:lnTo>
                  <a:pt x="2802300" y="4307036"/>
                </a:lnTo>
                <a:cubicBezTo>
                  <a:pt x="2795031" y="4314305"/>
                  <a:pt x="2789687" y="4324247"/>
                  <a:pt x="2780492" y="4328844"/>
                </a:cubicBezTo>
                <a:cubicBezTo>
                  <a:pt x="2759931" y="4339124"/>
                  <a:pt x="2736876" y="4343382"/>
                  <a:pt x="2715069" y="4350652"/>
                </a:cubicBezTo>
                <a:lnTo>
                  <a:pt x="2682357" y="4361556"/>
                </a:lnTo>
                <a:lnTo>
                  <a:pt x="2649646" y="4372459"/>
                </a:lnTo>
                <a:lnTo>
                  <a:pt x="2616933" y="4383363"/>
                </a:lnTo>
                <a:cubicBezTo>
                  <a:pt x="2609664" y="4390632"/>
                  <a:pt x="2603941" y="4399883"/>
                  <a:pt x="2595126" y="4405171"/>
                </a:cubicBezTo>
                <a:cubicBezTo>
                  <a:pt x="2530624" y="4443872"/>
                  <a:pt x="2594048" y="4382729"/>
                  <a:pt x="2529703" y="4437883"/>
                </a:cubicBezTo>
                <a:cubicBezTo>
                  <a:pt x="2514092" y="4451263"/>
                  <a:pt x="2500625" y="4466960"/>
                  <a:pt x="2486087" y="4481499"/>
                </a:cubicBezTo>
                <a:cubicBezTo>
                  <a:pt x="2475183" y="4492403"/>
                  <a:pt x="2466206" y="4505657"/>
                  <a:pt x="2453375" y="4514210"/>
                </a:cubicBezTo>
                <a:lnTo>
                  <a:pt x="2420664" y="4536017"/>
                </a:lnTo>
                <a:cubicBezTo>
                  <a:pt x="2413395" y="4546922"/>
                  <a:pt x="2407042" y="4558496"/>
                  <a:pt x="2398856" y="4568729"/>
                </a:cubicBezTo>
                <a:cubicBezTo>
                  <a:pt x="2392434" y="4576756"/>
                  <a:pt x="2382337" y="4581722"/>
                  <a:pt x="2377048" y="4590537"/>
                </a:cubicBezTo>
                <a:cubicBezTo>
                  <a:pt x="2371134" y="4600393"/>
                  <a:pt x="2370672" y="4612684"/>
                  <a:pt x="2366144" y="4623249"/>
                </a:cubicBezTo>
                <a:cubicBezTo>
                  <a:pt x="2359741" y="4638189"/>
                  <a:pt x="2350374" y="4651772"/>
                  <a:pt x="2344336" y="4666865"/>
                </a:cubicBezTo>
                <a:cubicBezTo>
                  <a:pt x="2335799" y="4688208"/>
                  <a:pt x="2335280" y="4713161"/>
                  <a:pt x="2322528" y="4732288"/>
                </a:cubicBezTo>
                <a:cubicBezTo>
                  <a:pt x="2315259" y="4743192"/>
                  <a:pt x="2306582" y="4753278"/>
                  <a:pt x="2300721" y="4764999"/>
                </a:cubicBezTo>
                <a:cubicBezTo>
                  <a:pt x="2296862" y="4772717"/>
                  <a:pt x="2272055" y="4834699"/>
                  <a:pt x="2268010" y="4852231"/>
                </a:cubicBezTo>
                <a:cubicBezTo>
                  <a:pt x="2231919" y="5008621"/>
                  <a:pt x="2261653" y="4914917"/>
                  <a:pt x="2235297" y="4993981"/>
                </a:cubicBezTo>
                <a:cubicBezTo>
                  <a:pt x="2233101" y="5029118"/>
                  <a:pt x="2231590" y="5057039"/>
                  <a:pt x="2230567" y="5079209"/>
                </a:cubicBezTo>
                <a:lnTo>
                  <a:pt x="2229538" y="5104344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103" y="1483353"/>
            <a:ext cx="6673793" cy="26143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How are law schools recruiting and preparing Native American attorneys for the legal profession?</a:t>
            </a:r>
          </a:p>
        </p:txBody>
      </p:sp>
    </p:spTree>
    <p:extLst>
      <p:ext uri="{BB962C8B-B14F-4D97-AF65-F5344CB8AC3E}">
        <p14:creationId xmlns:p14="http://schemas.microsoft.com/office/powerpoint/2010/main" val="16124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sz="3200" dirty="0"/>
              <a:t>Pipeline to Law Initiative &amp; major goals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64E9DF4-68ED-4539-B38C-756DC98A98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68644"/>
              </p:ext>
            </p:extLst>
          </p:nvPr>
        </p:nvGraphicFramePr>
        <p:xfrm>
          <a:off x="514350" y="2406400"/>
          <a:ext cx="7598568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9765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70057-550A-4957-AACA-B42922A7A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FFFC4-5679-499A-8D35-EDDE26630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1" y="0"/>
            <a:ext cx="3490721" cy="685621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93D1AF-D732-41A0-8FFB-379DCF6C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3483577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49" y="643466"/>
            <a:ext cx="2721387" cy="522393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Pipeline to Law Initiative Annual Summer Program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F7724F1-4B44-4E0A-9B7D-370097EA2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8340" y="-2"/>
            <a:ext cx="5653278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4305EA8-32BB-4636-9B6C-CBAFDC4496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7142811"/>
              </p:ext>
            </p:extLst>
          </p:nvPr>
        </p:nvGraphicFramePr>
        <p:xfrm>
          <a:off x="3783615" y="533400"/>
          <a:ext cx="5105400" cy="6095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269268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944806" cy="1612490"/>
          </a:xfrm>
        </p:spPr>
        <p:txBody>
          <a:bodyPr>
            <a:normAutofit/>
          </a:bodyPr>
          <a:lstStyle/>
          <a:p>
            <a:r>
              <a:rPr lang="en-US" sz="3200" dirty="0"/>
              <a:t>Law school admissions</a:t>
            </a:r>
          </a:p>
        </p:txBody>
      </p:sp>
      <p:pic>
        <p:nvPicPr>
          <p:cNvPr id="9" name="Graphic 6" descr="Classroom">
            <a:extLst>
              <a:ext uri="{FF2B5EF4-FFF2-40B4-BE49-F238E27FC236}">
                <a16:creationId xmlns:a16="http://schemas.microsoft.com/office/drawing/2014/main" id="{9F8A1F35-8145-42F5-8BE3-252ACE6932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2601" y="2684517"/>
            <a:ext cx="2998021" cy="2998021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6593" y="1371600"/>
            <a:ext cx="4944806" cy="5486400"/>
          </a:xfrm>
        </p:spPr>
        <p:txBody>
          <a:bodyPr>
            <a:normAutofit/>
          </a:bodyPr>
          <a:lstStyle/>
          <a:p>
            <a:r>
              <a:rPr lang="en-US" sz="2800" dirty="0"/>
              <a:t>Making sure students know </a:t>
            </a:r>
            <a:r>
              <a:rPr lang="en-US" sz="2800" b="1" u="sng" dirty="0"/>
              <a:t>what law school is</a:t>
            </a:r>
          </a:p>
          <a:p>
            <a:pPr lvl="1"/>
            <a:r>
              <a:rPr lang="en-US" sz="2400" dirty="0"/>
              <a:t>What is a law degree?</a:t>
            </a:r>
          </a:p>
          <a:p>
            <a:pPr lvl="1"/>
            <a:r>
              <a:rPr lang="en-US" sz="2400" dirty="0"/>
              <a:t>How do you use a law degree?</a:t>
            </a:r>
          </a:p>
          <a:p>
            <a:r>
              <a:rPr lang="en-US" sz="2800" dirty="0"/>
              <a:t>Making sure students know </a:t>
            </a:r>
            <a:r>
              <a:rPr lang="en-US" sz="2800" b="1" u="sng" dirty="0"/>
              <a:t>how to apply to law school</a:t>
            </a:r>
          </a:p>
          <a:p>
            <a:pPr lvl="1"/>
            <a:r>
              <a:rPr lang="en-US" sz="2400" dirty="0"/>
              <a:t>What is the LSAT?</a:t>
            </a:r>
          </a:p>
          <a:p>
            <a:pPr lvl="1"/>
            <a:r>
              <a:rPr lang="en-US" sz="2400" dirty="0"/>
              <a:t>How to shop for law schools?</a:t>
            </a:r>
          </a:p>
          <a:p>
            <a:pPr lvl="1"/>
            <a:r>
              <a:rPr lang="en-US" sz="2400" dirty="0"/>
              <a:t>When are the applications due?</a:t>
            </a:r>
          </a:p>
          <a:p>
            <a:pPr lvl="1"/>
            <a:r>
              <a:rPr lang="en-US" sz="2400" dirty="0"/>
              <a:t>How do I pay for it?</a:t>
            </a:r>
          </a:p>
        </p:txBody>
      </p:sp>
    </p:spTree>
    <p:extLst>
      <p:ext uri="{BB962C8B-B14F-4D97-AF65-F5344CB8AC3E}">
        <p14:creationId xmlns:p14="http://schemas.microsoft.com/office/powerpoint/2010/main" val="3837598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sz="3200" dirty="0"/>
              <a:t>Ethical Considerations in Recruitment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3E0CB2-B384-42B6-9BA1-B59EEBA803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049807"/>
              </p:ext>
            </p:extLst>
          </p:nvPr>
        </p:nvGraphicFramePr>
        <p:xfrm>
          <a:off x="304800" y="2209800"/>
          <a:ext cx="8458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67947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/>
              <a:t>The LSAT!!!!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A496932C-2019-4206-8318-C711D7178A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296448"/>
              </p:ext>
            </p:extLst>
          </p:nvPr>
        </p:nvGraphicFramePr>
        <p:xfrm>
          <a:off x="514350" y="2406400"/>
          <a:ext cx="8401050" cy="3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7659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1">
            <a:extLst>
              <a:ext uri="{FF2B5EF4-FFF2-40B4-BE49-F238E27FC236}">
                <a16:creationId xmlns:a16="http://schemas.microsoft.com/office/drawing/2014/main" id="{88C60C8E-CBEB-4FFC-AADB-4123E3122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1922" y="228600"/>
            <a:ext cx="2780072" cy="1719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Building a Cohort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A5E345-3BCA-C641-AB83-EEF85FD69D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0"/>
          <a:stretch/>
        </p:blipFill>
        <p:spPr>
          <a:xfrm>
            <a:off x="20" y="975"/>
            <a:ext cx="563878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9354" y="2362200"/>
            <a:ext cx="2780072" cy="435323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sz="2400" dirty="0"/>
              <a:t>Letting students know they’re not alone either in the application process or as a cohort</a:t>
            </a:r>
          </a:p>
          <a:p>
            <a:r>
              <a:rPr lang="en-US" sz="2400" dirty="0"/>
              <a:t>Connecting prospective students with current Native law students &amp; Native attorneys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3110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C5739F7-C5AC-4D6A-A968-AEBFB8A2A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57" y="2381250"/>
            <a:ext cx="3385344" cy="2114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700"/>
              <a:t>Next Pipeline to Law Summer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157" y="4495800"/>
            <a:ext cx="3385344" cy="6858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90000"/>
              </a:lnSpc>
              <a:buNone/>
            </a:pPr>
            <a:r>
              <a:rPr lang="en-US" sz="1400" cap="all"/>
              <a:t>June 17-21, 2020 at Michigan State University in East Lansing, Michigan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ABDB4582-44AE-4E18-8464-05E0C5731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370647" y="2197100"/>
            <a:ext cx="4786054" cy="4660900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34AA19D-D28C-42A8-85C3-43596A2C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61203" y="1780475"/>
            <a:ext cx="5172535" cy="4504118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027E42E-AE32-44CA-B7BB-2E81811F8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37818" y="1950428"/>
            <a:ext cx="5007957" cy="3926499"/>
            <a:chOff x="5516018" y="331504"/>
            <a:chExt cx="6675982" cy="5235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088E0A1-0B30-4CCB-8A81-FE7CD9512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8875F36-1881-4C6F-AF34-61C12DCB17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4FA217E-E029-463E-8F69-3C494C30F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E20BA78-A2F8-4EE9-AD79-4560BBABA8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72D971-8746-4672-9ED9-022673A10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93D413D-3B8A-42F0-BFB8-2C9764FA7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AF004B3-4700-4D62-BFA8-07A2CB52E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3F454BC-502F-45A5-9286-F9AAF53D9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E04F419-5713-469A-801C-416F54A3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4E4635B-24F2-4032-BDD6-D07990AD4B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BA8091B-8DDA-425F-AF93-023ED9F45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356D989-2866-49C1-BE2B-5ED7B961A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19C6D4-8B9A-4109-A7CC-A940A2C1E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488CB7D-BD79-42A2-9200-768664CE6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9B656FE-3DC8-486B-B8BB-41C7BA014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6F6CA85-0A9C-4332-BCC1-D91463777B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3EAB4D0-E390-4195-8B31-E4F17F098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8A04328-E8BF-4B6D-AC14-E9E8E29D7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597E401-97C5-423E-919A-DFD8915BB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7EA9F4A-CFDB-45BF-8DA2-27C8F718A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7A71F04-BE81-4FD0-B4F6-DDCDC1209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CF6D7C9-41B5-4E8A-A287-14EA84A58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361FC71-51B7-4AA8-BCDA-D38F2D9AF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1F21AF5-4602-46DF-9820-4826EA4B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9480754-0F96-4430-8DC3-979A21C42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B44DF25-1482-4A14-BFC6-6C69CC9C5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37CC1AE-0A32-4E1E-896B-2A76EF57B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1A70B7F-5ACA-407B-B645-525A6D3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4632EC0-D4CC-4E06-A467-B0DF2F243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BB4EF78-7BCD-41A0-B952-481EE0188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AE8FAF5-4FE8-43CB-B6E8-E70FE1B35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489096B-B47B-4B83-A584-0A6718E21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7A979D-500D-4B4D-A74A-242888401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7B2E235-E6D3-4488-903E-803B765F3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70A1F48-54C1-4EA4-AB1C-BF2CFE1EB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45E8F5-9801-48FA-9935-AF3FA51F1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A0D9948-0529-40C1-A0EB-196656CCB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6C673E7-DE8B-4947-AD07-6B652F92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5C48DA5-6E2D-4876-98D8-497CBEB0B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3A5FD2A-FDB5-4881-8DB9-87BC860BF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D40631C-5F57-4F40-B598-65724FB7F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AEB9ED3-7842-4EAB-B58C-757BAFCBD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F113F6-91C1-403A-AF4E-8AD9DA1A8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351E6F3-1156-40E6-94EB-2D804EDAE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E2BC071-E0C5-4183-9B2E-3A0D9BF78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2E7482A-2B6D-40DC-A943-86A385AE4A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09509B9-40D7-4C0E-A338-DAD440BD8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FC65A53-6D4B-4206-8A46-0F7A19469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322A210-DF61-4EB5-AF0C-DA047452E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B482A4E-4BE7-4244-A91A-C82C8DB4E9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D0601FF-B12D-4E5B-956D-3F4EC2497B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542652-9CA6-4B8D-BC59-2F7B20ABC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0BA007D-9E92-4CA8-A708-6C7DD2E7B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DD07D47-C804-4455-8309-0E7DC83AF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73AA0B1-9C05-40F8-85B8-E80522786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5BA57D4-7DE3-4704-8C13-FBC3A75B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6582B0D-575F-41A0-975E-60E6754A0F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A2AE5EC-9F9A-436C-9454-E988EA7597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459BB45-EFAA-4138-B1E7-CF817A0989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906B09C-E123-4952-8CBB-5244CFB0D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0E6C7E7-0039-4BD1-9DDF-E9C522224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FDBDA5F-D32E-4611-A505-D2DE671DDB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53A6C64-6F86-48DB-9EA8-144405317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5E86FAF-C76F-40A2-ADFB-FDE12C1014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AAD2EAE-270E-44F7-A11B-0C801D86B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F145145-8413-44DF-B42A-6084651BF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93269C9-5835-433D-9FA0-948E3367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78E720B-02C1-486E-8358-80840FEA7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F1037A0-FF5E-4FAA-9F3F-E870FD005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8D1A6B3-5A9D-4D3E-AB5C-9A5FEAE81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EC51D1F-69E1-4B0B-94B0-7D93FB411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03D6CC9-C969-4591-AEDF-472DA64E5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24D973E-B86F-4AF8-8556-C52397282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FC5213B-135A-41A5-A778-80B163089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0780E42-A140-4D97-9857-771BD1D39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27A0811-BE72-487B-AA54-57491FA50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3F9A93E-E149-44CA-A1FD-BE38A1C67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26B12C1-22E7-4F8F-BC20-E444596E6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Content Placeholder 5" descr="Daily calendar">
            <a:extLst>
              <a:ext uri="{FF2B5EF4-FFF2-40B4-BE49-F238E27FC236}">
                <a16:creationId xmlns:a16="http://schemas.microsoft.com/office/drawing/2014/main" id="{099F5042-33DD-384E-82EF-B1CA8BCBB3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6251" y="3345529"/>
            <a:ext cx="2765183" cy="276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41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sz="3200" dirty="0"/>
              <a:t>Beyond the Pipeline: Recruitment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776B49-8455-4C5D-A4D9-2FE0E30119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384736"/>
              </p:ext>
            </p:extLst>
          </p:nvPr>
        </p:nvGraphicFramePr>
        <p:xfrm>
          <a:off x="514350" y="2406400"/>
          <a:ext cx="8324850" cy="384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9024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70057-550A-4957-AACA-B42922A7A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FFFC4-5679-499A-8D35-EDDE26630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1" y="0"/>
            <a:ext cx="3490721" cy="685621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93D1AF-D732-41A0-8FFB-379DCF6C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3483577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889" y="685800"/>
            <a:ext cx="2951798" cy="499533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Recruitment at the University Level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F7724F1-4B44-4E0A-9B7D-370097EA2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8340" y="-2"/>
            <a:ext cx="5653278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4FAE52-65E1-4CDE-A8E1-35CF0A70E3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359365"/>
              </p:ext>
            </p:extLst>
          </p:nvPr>
        </p:nvGraphicFramePr>
        <p:xfrm>
          <a:off x="3733800" y="152400"/>
          <a:ext cx="5029199" cy="6476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847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dirty="0"/>
              <a:t>Beyond Recruiting: Retention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7FD380-1D3B-4DB2-A6C3-BCD576B9B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00563"/>
              </p:ext>
            </p:extLst>
          </p:nvPr>
        </p:nvGraphicFramePr>
        <p:xfrm>
          <a:off x="514350" y="2065867"/>
          <a:ext cx="8248650" cy="4411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39983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E2AFF0-0440-4F06-B1DF-78376F2D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AB6B45E-632E-4C37-A285-6FAD80F71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2"/>
            <a:ext cx="3094482" cy="6858002"/>
          </a:xfrm>
          <a:custGeom>
            <a:avLst/>
            <a:gdLst>
              <a:gd name="connsiteX0" fmla="*/ 4125976 w 4125976"/>
              <a:gd name="connsiteY0" fmla="*/ 0 h 6858002"/>
              <a:gd name="connsiteX1" fmla="*/ 1300393 w 4125976"/>
              <a:gd name="connsiteY1" fmla="*/ 0 h 6858002"/>
              <a:gd name="connsiteX2" fmla="*/ 1300393 w 4125976"/>
              <a:gd name="connsiteY2" fmla="*/ 2 h 6858002"/>
              <a:gd name="connsiteX3" fmla="*/ 1155520 w 4125976"/>
              <a:gd name="connsiteY3" fmla="*/ 2 h 6858002"/>
              <a:gd name="connsiteX4" fmla="*/ 1074856 w 4125976"/>
              <a:gd name="connsiteY4" fmla="*/ 88573 h 6858002"/>
              <a:gd name="connsiteX5" fmla="*/ 0 w 4125976"/>
              <a:gd name="connsiteY5" fmla="*/ 3396600 h 6858002"/>
              <a:gd name="connsiteX6" fmla="*/ 1222540 w 4125976"/>
              <a:gd name="connsiteY6" fmla="*/ 6858002 h 6858002"/>
              <a:gd name="connsiteX7" fmla="*/ 4125598 w 4125976"/>
              <a:gd name="connsiteY7" fmla="*/ 6858002 h 6858002"/>
              <a:gd name="connsiteX8" fmla="*/ 4125976 w 4125976"/>
              <a:gd name="connsiteY8" fmla="*/ 685760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5976" h="6858002">
                <a:moveTo>
                  <a:pt x="4125976" y="0"/>
                </a:moveTo>
                <a:lnTo>
                  <a:pt x="1300393" y="0"/>
                </a:lnTo>
                <a:lnTo>
                  <a:pt x="1300393" y="2"/>
                </a:lnTo>
                <a:lnTo>
                  <a:pt x="1155520" y="2"/>
                </a:lnTo>
                <a:lnTo>
                  <a:pt x="1074856" y="88573"/>
                </a:lnTo>
                <a:cubicBezTo>
                  <a:pt x="422987" y="841260"/>
                  <a:pt x="0" y="2042663"/>
                  <a:pt x="0" y="3396600"/>
                </a:cubicBezTo>
                <a:cubicBezTo>
                  <a:pt x="0" y="4846647"/>
                  <a:pt x="488259" y="6121285"/>
                  <a:pt x="1222540" y="6858002"/>
                </a:cubicBezTo>
                <a:cubicBezTo>
                  <a:pt x="4125598" y="6858002"/>
                  <a:pt x="4125598" y="6858002"/>
                  <a:pt x="4125598" y="6858002"/>
                </a:cubicBezTo>
                <a:lnTo>
                  <a:pt x="4125976" y="685760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43466"/>
            <a:ext cx="1943100" cy="4995333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Pipeline to Law Initiative Pre-Law Advisor’s Conference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4E5C3B-2C9D-4205-A8F9-A174E4BB9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103340"/>
              </p:ext>
            </p:extLst>
          </p:nvPr>
        </p:nvGraphicFramePr>
        <p:xfrm>
          <a:off x="3606450" y="901700"/>
          <a:ext cx="4908900" cy="4820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9464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BE9D87D-FEDF-4EA3-A296-3C7A8C9D7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0"/>
            <a:ext cx="4711700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dirty="0"/>
              <a:t>Next Pre-Law Advisors’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2142067"/>
            <a:ext cx="4711700" cy="36491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February 4-5, 2020 at the Isleta Resort and Casino in Isleta, NM (just a few minutes south of Albuquerque)</a:t>
            </a:r>
          </a:p>
          <a:p>
            <a:endParaRPr lang="en-US" dirty="0"/>
          </a:p>
        </p:txBody>
      </p:sp>
      <p:pic>
        <p:nvPicPr>
          <p:cNvPr id="6" name="Content Placeholder 5" descr="Daily calendar">
            <a:extLst>
              <a:ext uri="{FF2B5EF4-FFF2-40B4-BE49-F238E27FC236}">
                <a16:creationId xmlns:a16="http://schemas.microsoft.com/office/drawing/2014/main" id="{EACF615D-0EFD-E54E-BFE9-FB3804A5FD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2600" y="2667000"/>
            <a:ext cx="2778043" cy="277804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4953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>
            <a:extLst>
              <a:ext uri="{FF2B5EF4-FFF2-40B4-BE49-F238E27FC236}">
                <a16:creationId xmlns:a16="http://schemas.microsoft.com/office/drawing/2014/main" id="{3BE9D87D-FEDF-4EA3-A296-3C7A8C9D7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431" y="808055"/>
            <a:ext cx="2984404" cy="14533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A Quick Request…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61420"/>
            <a:ext cx="3810000" cy="42917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Pipeline to Law runs on donations and grants</a:t>
            </a:r>
          </a:p>
          <a:p>
            <a:r>
              <a:rPr lang="en-US" sz="2400" dirty="0"/>
              <a:t>Please consider donating! </a:t>
            </a:r>
          </a:p>
          <a:p>
            <a:r>
              <a:rPr lang="en-US" sz="2400" dirty="0"/>
              <a:t>Contact Kate Rosier (</a:t>
            </a:r>
            <a:r>
              <a:rPr lang="en-US" sz="2400" dirty="0">
                <a:hlinkClick r:id="rId5"/>
              </a:rPr>
              <a:t>kathlene.rosier@asu.edu</a:t>
            </a:r>
            <a:r>
              <a:rPr lang="en-US" sz="2400" dirty="0"/>
              <a:t>) for more information on how to contribute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D5DA658-98D3-8D46-8668-BC3E308CD8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66" y="1981200"/>
            <a:ext cx="4571694" cy="3565921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767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CFDAF-BB5A-BE49-8B85-1011E2E34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310" y="1891852"/>
            <a:ext cx="3385344" cy="2114549"/>
          </a:xfrm>
        </p:spPr>
        <p:txBody>
          <a:bodyPr>
            <a:normAutofit/>
          </a:bodyPr>
          <a:lstStyle/>
          <a:p>
            <a:r>
              <a:rPr lang="en-US" dirty="0"/>
              <a:t>Diversifying the legal profession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03DFA-2A95-8344-9BCA-AE4365F41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156" y="4495800"/>
            <a:ext cx="3500255" cy="178879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1"/>
                </a:solidFill>
              </a:rPr>
              <a:t>Lee m. redeye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accent1"/>
                </a:solidFill>
              </a:rPr>
              <a:t>Associate attorney</a:t>
            </a:r>
          </a:p>
          <a:p>
            <a:pPr>
              <a:lnSpc>
                <a:spcPct val="90000"/>
              </a:lnSpc>
            </a:pPr>
            <a:r>
              <a:rPr lang="en-US" sz="2000" dirty="0" err="1">
                <a:solidFill>
                  <a:schemeClr val="accent1"/>
                </a:solidFill>
              </a:rPr>
              <a:t>Lippes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mathias</a:t>
            </a:r>
            <a:r>
              <a:rPr lang="en-US" sz="2000" dirty="0">
                <a:solidFill>
                  <a:schemeClr val="accent1"/>
                </a:solidFill>
              </a:rPr>
              <a:t> Wexler </a:t>
            </a:r>
            <a:r>
              <a:rPr lang="en-US" sz="2000" dirty="0" err="1">
                <a:solidFill>
                  <a:schemeClr val="accent1"/>
                </a:solidFill>
              </a:rPr>
              <a:t>friedman</a:t>
            </a:r>
            <a:r>
              <a:rPr lang="en-US" sz="2000" dirty="0">
                <a:solidFill>
                  <a:schemeClr val="accent1"/>
                </a:solidFill>
              </a:rPr>
              <a:t> LLP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66E77F98-D232-4F7C-8939-9112C4393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370647" y="2197100"/>
            <a:ext cx="4786054" cy="4660900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2D69692A-B119-4841-BA47-573ED383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61203" y="1780475"/>
            <a:ext cx="5172535" cy="4504118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6D2B7F-D454-43F4-9C03-617F5ECAC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37818" y="1950428"/>
            <a:ext cx="5007957" cy="3926499"/>
            <a:chOff x="5516018" y="331504"/>
            <a:chExt cx="6675982" cy="523532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3E3C80-CF43-424A-8A88-AE3F3BB97B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5EF46FA-D436-4C4F-A200-485E1BF33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DB6BF16-4065-479E-BFB0-C908A02E4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BC3B5CC-2833-45E2-8945-88EC470DD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055C724-1D63-4CF4-84B1-C9CBE0306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C3CE87C-0A07-4D8F-BB31-90C2A90A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104BE2F-58A7-4BAC-86FA-FF2A8C7D8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2E74752-77C3-43C2-8774-D5F9D49BE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4DB6084-8275-4B8B-B916-A86538352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8ADBF5-265C-42C6-AE25-6A47E611F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2B34DD-C780-4185-8409-577D82EF5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2522DE9-2D64-436D-9CE6-1CA0B6F755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7EB3C83-9D04-4B51-B81A-92415595C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923EF68-3866-4504-A547-748B286BBB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9FFA4A6-C19A-4D63-A48E-F6DF3BF47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52A8C7B-BAD4-442E-B027-78A04D9A9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16BDBD3-5F1E-4C86-B451-F0CA3CE89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9FEB101-5620-4A0F-95E3-CE2DBB03E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7C7135B-3A30-4C00-B647-7297D88AE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A41718C-4C14-4541-A818-EEF0E14B9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190C7EE-1249-45BC-B477-672534C55E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2EAA8AA-1C71-42EC-AFEF-6755DD081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52D9C58-B6CD-487D-8844-8E60C26B7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DC16357-5F68-4943-842C-281B0B29C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79E2988-BDB4-4B76-BC01-0A4F70AED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F13BD4C-FD43-41AE-9C3C-70353B538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43F5EC-7D9B-497A-A1D5-F594BC83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3C79359-007A-4E83-961D-B74B7F0140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95CA68B-BEB2-4A87-A7BA-9A02E1986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A1DD542-B97B-4A32-BD77-5E180CF9C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195F679-DC61-48C0-AFA7-14EB929C16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7ED82E4-33E1-4C24-B9BC-80B88E993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D3FF1B5-570E-411B-B032-7D3D14A9D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9AC84EA-A2CE-4019-B84B-7A1F404BC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8E51320-5338-4343-B3F1-8CD8C201B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CA359DA-7FFD-49D7-9DC8-90CC59297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639F649-3951-4473-8E7F-8C5A60DBE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B685C7E-0793-4A19-A2C0-ED0AF4C95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C41D6C1-396D-4A13-9016-3740B74A6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2453185-7FF0-4468-B954-8B80326196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2E5D222-C91B-4F53-8691-2776D48B7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895179C-86D4-47C3-B3CF-0B35CF49D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2E7AF09-E0E5-48D7-B567-DC6CEF768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B88FBC0-46E9-45F7-AE3D-4A217317C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FFE4CED-BA63-4027-A163-AB70074D1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B9E605E-7F91-42D6-AB7B-E29DAB2FC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1C908CE-4D4A-4EC5-ACBC-0A98139D2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03599D7-040E-456C-9C79-0970F0DF9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1E6638C-2C86-4508-8353-201940025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FDC02B3-C8E4-4A8B-BFA9-4277A6447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AA08825-5607-45CA-961E-8CCB137A16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2CC3665-D1A4-4688-968F-6667A3CD0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2931648-3329-4376-8A41-1FDF2E70C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5F0E143-F9A0-4841-BB31-F4FC3C9D73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80BB23A-6014-403A-816C-B8AB6C98C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93EA34A-9835-4230-9A93-6E45613D3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C63864B-F930-461F-9679-F99A4A7A09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F6D4C50-4656-46BD-BAF1-4A85D1500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EA43B2D-4AE2-4D25-9D3C-0B4DE8D9F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AA0EF34-10B7-472F-8415-C632429DC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7AB2629-C6CE-4727-8B4C-E52B2C63E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0DB4576-3607-47C2-BFB8-15B9E3E279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3984074-5931-426F-88C9-2B1F3336C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211FA60-C675-44B6-98A5-2B3E0BFD3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CF41A87-6CC9-46BC-AE89-4FD0B18E1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4A53913-716C-4795-812E-AB3D9EF50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1A8EAB39-60C4-433D-A443-17A3D780E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4B0E329-AF06-495C-851E-02225948B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C20E637-1437-469C-8547-F824CFEF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1FC0204-FD67-429A-9FC3-BE2E86659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01E82E22-F32C-4D97-8FF6-E679457F9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D0F75F5-7585-44E5-9733-F21B571D7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7DF6771-925B-4E07-8309-3E18E6DC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43F0621-14B6-4252-88C8-87AC6A1EA0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FCE7C44-327E-4EEE-BD29-C5938B681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B120CBC-3C07-4ED4-9BCC-784A6C31C2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1A8A678-7BD8-4C71-92A6-9AD3C1457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56C66A0-173A-47A0-B993-D218E02BB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Graphic 6" descr="Scales of Justice">
            <a:extLst>
              <a:ext uri="{FF2B5EF4-FFF2-40B4-BE49-F238E27FC236}">
                <a16:creationId xmlns:a16="http://schemas.microsoft.com/office/drawing/2014/main" id="{8920289F-B8B6-41F5-94E5-7B37E961C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947" y="3527239"/>
            <a:ext cx="2408370" cy="240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37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EF8EA-0ED4-2644-8D0F-95D7CF2C2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sz="3200" dirty="0"/>
              <a:t>ADVANTAGES FOR NATIVE AMERICAN ATTORNEYS WORKING AT LAW FIRMS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B38D50-F7F4-4AC6-829B-2FBBEADB8B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3442473"/>
              </p:ext>
            </p:extLst>
          </p:nvPr>
        </p:nvGraphicFramePr>
        <p:xfrm>
          <a:off x="514350" y="2406400"/>
          <a:ext cx="7598568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8686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A718-F804-7A4C-9CEA-7A499ABE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09600"/>
            <a:ext cx="7598569" cy="1456267"/>
          </a:xfrm>
        </p:spPr>
        <p:txBody>
          <a:bodyPr>
            <a:normAutofit/>
          </a:bodyPr>
          <a:lstStyle/>
          <a:p>
            <a:r>
              <a:rPr lang="en-US" sz="3200" dirty="0"/>
              <a:t>ADVANTAGES FOR LAW FIRMS THAT HIRE NATIVE AMERICAN ATTORNEYS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13BE38-681E-4A8D-9F03-0B5A89EB70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974466"/>
              </p:ext>
            </p:extLst>
          </p:nvPr>
        </p:nvGraphicFramePr>
        <p:xfrm>
          <a:off x="514350" y="2406400"/>
          <a:ext cx="7598568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98470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695</Words>
  <Application>Microsoft Macintosh PowerPoint</Application>
  <PresentationFormat>On-screen Show (4:3)</PresentationFormat>
  <Paragraphs>102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Celestial</vt:lpstr>
      <vt:lpstr>Legal Education &amp; Native American Inclusion in the Legal Profession</vt:lpstr>
      <vt:lpstr>INCLUSION is necessary for increasing the number of Native American attorneys practicing law. </vt:lpstr>
      <vt:lpstr>Let’s Look at Some Numbers…</vt:lpstr>
      <vt:lpstr>2015 NABA Recommendations</vt:lpstr>
      <vt:lpstr>How are law schools recruiting and preparing Native American attorneys for the legal profession?</vt:lpstr>
      <vt:lpstr>Pipeline to Law Initiative &amp; major goals </vt:lpstr>
      <vt:lpstr>Pipeline to Law Initiative Annual Summer Program</vt:lpstr>
      <vt:lpstr>Law school admissions</vt:lpstr>
      <vt:lpstr>Ethical Considerations in Recruitment</vt:lpstr>
      <vt:lpstr>The LSAT!!!!</vt:lpstr>
      <vt:lpstr>Building a Cohort</vt:lpstr>
      <vt:lpstr>Next Pipeline to Law Summer Event</vt:lpstr>
      <vt:lpstr>Beyond the Pipeline: Recruitment</vt:lpstr>
      <vt:lpstr>Recruitment at the University Level</vt:lpstr>
      <vt:lpstr>Beyond Recruiting: Retention</vt:lpstr>
      <vt:lpstr>Pipeline to Law Initiative Pre-Law Advisor’s Conference</vt:lpstr>
      <vt:lpstr>Next Pre-Law Advisors’ Conference</vt:lpstr>
      <vt:lpstr>A Quick Request…</vt:lpstr>
      <vt:lpstr>Diversifying the legal profession</vt:lpstr>
      <vt:lpstr>ADVANTAGES FOR NATIVE AMERICAN ATTORNEYS WORKING AT LAW FIRMS</vt:lpstr>
      <vt:lpstr>ADVANTAGES FOR LAW FIRMS THAT HIRE NATIVE AMERICAN ATTORNEYS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Education &amp; Native American Inclusion in the Legal Profession</dc:title>
  <dc:creator>Roemer, Neoshia</dc:creator>
  <cp:lastModifiedBy>Roemer, Neoshia</cp:lastModifiedBy>
  <cp:revision>2</cp:revision>
  <dcterms:created xsi:type="dcterms:W3CDTF">2019-10-10T17:20:50Z</dcterms:created>
  <dcterms:modified xsi:type="dcterms:W3CDTF">2019-10-10T17:23:26Z</dcterms:modified>
</cp:coreProperties>
</file>